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4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5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Голубева Оксана Валерьевна" userId="4a2fc0d2-eb66-4580-85ad-4c7ce6776bdd" providerId="ADAL" clId="{BE5128F4-2AED-44B9-B271-964759AE1C90}"/>
    <pc:docChg chg="addSld delSld modSld">
      <pc:chgData name="Голубева Оксана Валерьевна" userId="4a2fc0d2-eb66-4580-85ad-4c7ce6776bdd" providerId="ADAL" clId="{BE5128F4-2AED-44B9-B271-964759AE1C90}" dt="2023-11-15T13:37:01.888" v="2" actId="47"/>
      <pc:docMkLst>
        <pc:docMk/>
      </pc:docMkLst>
      <pc:sldChg chg="del">
        <pc:chgData name="Голубева Оксана Валерьевна" userId="4a2fc0d2-eb66-4580-85ad-4c7ce6776bdd" providerId="ADAL" clId="{BE5128F4-2AED-44B9-B271-964759AE1C90}" dt="2023-11-15T13:37:01.888" v="2" actId="47"/>
        <pc:sldMkLst>
          <pc:docMk/>
          <pc:sldMk cId="3580055299" sldId="256"/>
        </pc:sldMkLst>
      </pc:sldChg>
      <pc:sldChg chg="addSp modSp new">
        <pc:chgData name="Голубева Оксана Валерьевна" userId="4a2fc0d2-eb66-4580-85ad-4c7ce6776bdd" providerId="ADAL" clId="{BE5128F4-2AED-44B9-B271-964759AE1C90}" dt="2023-11-15T13:36:59.515" v="1"/>
        <pc:sldMkLst>
          <pc:docMk/>
          <pc:sldMk cId="204577224" sldId="266"/>
        </pc:sldMkLst>
        <pc:picChg chg="add mod">
          <ac:chgData name="Голубева Оксана Валерьевна" userId="4a2fc0d2-eb66-4580-85ad-4c7ce6776bdd" providerId="ADAL" clId="{BE5128F4-2AED-44B9-B271-964759AE1C90}" dt="2023-11-15T13:36:59.515" v="1"/>
          <ac:picMkLst>
            <pc:docMk/>
            <pc:sldMk cId="204577224" sldId="266"/>
            <ac:picMk id="3" creationId="{CCCA5667-6910-4B35-A7CB-1BF560985C4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8421-D6A0-457B-8AE5-A0A596DA630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C1612-AFF8-4670-89C4-21A4E018B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45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8421-D6A0-457B-8AE5-A0A596DA630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C1612-AFF8-4670-89C4-21A4E018B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041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8421-D6A0-457B-8AE5-A0A596DA630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C1612-AFF8-4670-89C4-21A4E018B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71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8421-D6A0-457B-8AE5-A0A596DA630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C1612-AFF8-4670-89C4-21A4E018B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82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8421-D6A0-457B-8AE5-A0A596DA630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C1612-AFF8-4670-89C4-21A4E018B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559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8421-D6A0-457B-8AE5-A0A596DA630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C1612-AFF8-4670-89C4-21A4E018B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03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8421-D6A0-457B-8AE5-A0A596DA630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C1612-AFF8-4670-89C4-21A4E018B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851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8421-D6A0-457B-8AE5-A0A596DA630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C1612-AFF8-4670-89C4-21A4E018B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91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8421-D6A0-457B-8AE5-A0A596DA630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C1612-AFF8-4670-89C4-21A4E018B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92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8421-D6A0-457B-8AE5-A0A596DA630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C1612-AFF8-4670-89C4-21A4E018B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74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8421-D6A0-457B-8AE5-A0A596DA630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C1612-AFF8-4670-89C4-21A4E018B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342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B8421-D6A0-457B-8AE5-A0A596DA630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C1612-AFF8-4670-89C4-21A4E018B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52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CA5667-6910-4B35-A7CB-1BF560985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77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2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19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22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27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61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81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566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8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113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Широкоэкранный</PresentationFormat>
  <Paragraphs>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Мухоморова Мария Сергеевна</dc:creator>
  <cp:lastModifiedBy>Голубева Оксана Валерьевна</cp:lastModifiedBy>
  <cp:revision>3</cp:revision>
  <dcterms:created xsi:type="dcterms:W3CDTF">2023-11-13T13:22:44Z</dcterms:created>
  <dcterms:modified xsi:type="dcterms:W3CDTF">2023-11-15T13:37:09Z</dcterms:modified>
</cp:coreProperties>
</file>