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04" r:id="rId3"/>
    <p:sldId id="305" r:id="rId4"/>
    <p:sldId id="330" r:id="rId5"/>
    <p:sldId id="326" r:id="rId6"/>
    <p:sldId id="328" r:id="rId7"/>
    <p:sldId id="332" r:id="rId8"/>
    <p:sldId id="331" r:id="rId9"/>
    <p:sldId id="333" r:id="rId10"/>
    <p:sldId id="334" r:id="rId1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157" d="100"/>
          <a:sy n="157" d="100"/>
        </p:scale>
        <p:origin x="-294" y="-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ACA8EB-412D-4CB2-B7E5-735EE1E2083E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9DF344-E73D-47E5-9EB5-2EF20446B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338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DF344-E73D-47E5-9EB5-2EF20446B0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1930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9DF344-E73D-47E5-9EB5-2EF20446B09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290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9DF344-E73D-47E5-9EB5-2EF20446B09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290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DF344-E73D-47E5-9EB5-2EF20446B0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9322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DF344-E73D-47E5-9EB5-2EF20446B0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2723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DF344-E73D-47E5-9EB5-2EF20446B0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480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belarus24.by/upload/dev2fun_opengraph/f09/f09fd8db6010dddb1bc22272e30887f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89" r="12212"/>
          <a:stretch/>
        </p:blipFill>
        <p:spPr bwMode="auto">
          <a:xfrm>
            <a:off x="-36513" y="-12473"/>
            <a:ext cx="3888434" cy="515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4139952" y="986847"/>
            <a:ext cx="5004048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</a:t>
            </a:r>
            <a:r>
              <a:rPr lang="ru-RU" sz="3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ВЫБОРАХ </a:t>
            </a:r>
            <a:r>
              <a:rPr lang="ru-RU" sz="3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И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ГРАЖДАНСКИЙ ДОЛГ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КАЖДОГО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61789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331260" y="4373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>
                <a:solidFill>
                  <a:srgbClr val="002060"/>
                </a:solidFill>
              </a:rPr>
              <a:t>Единый день </a:t>
            </a:r>
            <a:br>
              <a:rPr lang="ru-RU" sz="2300" b="1" dirty="0" smtClean="0">
                <a:solidFill>
                  <a:srgbClr val="002060"/>
                </a:solidFill>
              </a:rPr>
            </a:br>
            <a:r>
              <a:rPr lang="ru-RU" sz="2300" b="1" dirty="0" smtClean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32240" y="4484362"/>
            <a:ext cx="1570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январь 2025 г.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-36513" y="4119825"/>
            <a:ext cx="2592289" cy="79208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768" y="4285342"/>
            <a:ext cx="1918968" cy="39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3651870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6687" y="3881046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87824" y="3010396"/>
            <a:ext cx="344285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ПАМЯТКА ИЗБИРАТЕЛЮ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373345" y="483518"/>
            <a:ext cx="2397309" cy="239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14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8346559" y="-99314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11561" y="444624"/>
            <a:ext cx="4434548" cy="4254252"/>
          </a:xfrm>
          <a:prstGeom prst="rect">
            <a:avLst/>
          </a:prstGeom>
          <a:solidFill>
            <a:srgbClr val="182C7F">
              <a:alpha val="80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67544" y="267494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10800000">
            <a:off x="3955159" y="1843826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59573" y="987574"/>
            <a:ext cx="352845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 Как </a:t>
            </a:r>
            <a:r>
              <a:rPr lang="ru-RU" sz="2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обычно, </a:t>
            </a:r>
            <a:r>
              <a:rPr lang="ru-RU" sz="2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по-белорусски</a:t>
            </a:r>
            <a:r>
              <a:rPr lang="ru-RU" sz="2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чисто, аккуратно, на глазах всего мирового сообщества изберем своего </a:t>
            </a:r>
            <a:r>
              <a:rPr lang="ru-RU" sz="2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Президента.</a:t>
            </a:r>
            <a:endParaRPr lang="ru-RU" sz="2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283669" y="3651855"/>
            <a:ext cx="39364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200" i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1200" i="1" dirty="0">
                <a:solidFill>
                  <a:schemeClr val="bg1"/>
                </a:solidFill>
              </a:rPr>
              <a:t>Торжественная церемония чествования аграриев </a:t>
            </a:r>
            <a:r>
              <a:rPr lang="ru-RU" sz="1200" i="1" dirty="0" smtClean="0">
                <a:solidFill>
                  <a:schemeClr val="bg1"/>
                </a:solidFill>
              </a:rPr>
              <a:t/>
            </a:r>
            <a:br>
              <a:rPr lang="ru-RU" sz="1200" i="1" dirty="0" smtClean="0">
                <a:solidFill>
                  <a:schemeClr val="bg1"/>
                </a:solidFill>
              </a:rPr>
            </a:br>
            <a:r>
              <a:rPr lang="ru-RU" sz="1200" i="1" dirty="0" smtClean="0">
                <a:solidFill>
                  <a:schemeClr val="bg1"/>
                </a:solidFill>
              </a:rPr>
              <a:t>на </a:t>
            </a:r>
            <a:r>
              <a:rPr lang="ru-RU" sz="1200" i="1" dirty="0">
                <a:solidFill>
                  <a:schemeClr val="bg1"/>
                </a:solidFill>
              </a:rPr>
              <a:t>фестивале-ярмарке "Дажынкі-2024" в </a:t>
            </a:r>
            <a:r>
              <a:rPr lang="ru-RU" sz="1200" i="1" dirty="0" err="1" smtClean="0">
                <a:solidFill>
                  <a:schemeClr val="bg1"/>
                </a:solidFill>
              </a:rPr>
              <a:t>г.Воложине</a:t>
            </a:r>
            <a:r>
              <a:rPr lang="ru-RU" sz="1200" i="1" dirty="0" smtClean="0">
                <a:solidFill>
                  <a:schemeClr val="bg1"/>
                </a:solidFill>
              </a:rPr>
              <a:t/>
            </a:r>
            <a:br>
              <a:rPr lang="ru-RU" sz="1200" i="1" dirty="0" smtClean="0">
                <a:solidFill>
                  <a:schemeClr val="bg1"/>
                </a:solidFill>
              </a:rPr>
            </a:br>
            <a:r>
              <a:rPr lang="ru-RU" sz="1200" i="1" dirty="0" smtClean="0">
                <a:solidFill>
                  <a:schemeClr val="bg1"/>
                </a:solidFill>
              </a:rPr>
              <a:t>19 октября 2024 </a:t>
            </a:r>
            <a:r>
              <a:rPr lang="ru-RU" sz="1200" i="1" dirty="0">
                <a:solidFill>
                  <a:schemeClr val="bg1"/>
                </a:solidFill>
              </a:rPr>
              <a:t>г</a:t>
            </a:r>
            <a:r>
              <a:rPr lang="ru-RU" sz="1200" i="1" dirty="0" smtClean="0">
                <a:solidFill>
                  <a:schemeClr val="bg1"/>
                </a:solidFill>
              </a:rPr>
              <a:t>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759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 rot="5400000">
            <a:off x="775707" y="-374537"/>
            <a:ext cx="489966" cy="20620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346559" y="4228693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5400000" flipH="1">
            <a:off x="8145606" y="-675275"/>
            <a:ext cx="91630" cy="190515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275606"/>
            <a:ext cx="4104456" cy="2657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sz="2100" b="1" dirty="0" smtClean="0">
                <a:solidFill>
                  <a:srgbClr val="182C7F"/>
                </a:solidFill>
              </a:rPr>
              <a:t>Граждане </a:t>
            </a:r>
            <a:r>
              <a:rPr lang="ru-RU" sz="2100" b="1" dirty="0">
                <a:solidFill>
                  <a:srgbClr val="182C7F"/>
                </a:solidFill>
              </a:rPr>
              <a:t>Республики Беларусь имеют право свободно избирать и быть избранными в государственные органы на основе всеобщего, равного, прямого или косвенного избирательного права </a:t>
            </a:r>
            <a:r>
              <a:rPr lang="ru-RU" sz="2100" b="1" dirty="0" smtClean="0">
                <a:solidFill>
                  <a:srgbClr val="182C7F"/>
                </a:solidFill>
              </a:rPr>
              <a:t/>
            </a:r>
            <a:br>
              <a:rPr lang="ru-RU" sz="2100" b="1" dirty="0" smtClean="0">
                <a:solidFill>
                  <a:srgbClr val="182C7F"/>
                </a:solidFill>
              </a:rPr>
            </a:br>
            <a:r>
              <a:rPr lang="ru-RU" sz="2100" b="1" dirty="0" smtClean="0">
                <a:solidFill>
                  <a:srgbClr val="182C7F"/>
                </a:solidFill>
              </a:rPr>
              <a:t>при </a:t>
            </a:r>
            <a:r>
              <a:rPr lang="ru-RU" sz="2100" b="1" dirty="0">
                <a:solidFill>
                  <a:srgbClr val="182C7F"/>
                </a:solidFill>
              </a:rPr>
              <a:t>тайном </a:t>
            </a:r>
            <a:r>
              <a:rPr lang="ru-RU" sz="2100" b="1" dirty="0" smtClean="0">
                <a:solidFill>
                  <a:srgbClr val="182C7F"/>
                </a:solidFill>
              </a:rPr>
              <a:t>голосовании</a:t>
            </a:r>
            <a:endParaRPr lang="ru-RU" sz="2100" b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471826"/>
            <a:ext cx="1314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</a:t>
            </a: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38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923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67647" y="555526"/>
            <a:ext cx="7992888" cy="115212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587127"/>
            <a:ext cx="770485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ВЫБОРЫ ПРЕЗИДЕНТА РЕСПУБЛИКИ БЕЛАРУСЬ ВСЕГДА ОТЛИЧАЛИСЬ ДОСТАТОЧНО ВЫСОКОЙ ЯВКОЙ ИЗБИРАТЕЛЕЙ</a:t>
            </a:r>
            <a:endParaRPr kumimoji="0" lang="ru-RU" sz="2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18198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7441" y="4181533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718961" y="-1847"/>
            <a:ext cx="200206" cy="413357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475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555526"/>
            <a:ext cx="2664296" cy="342038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93304" y="728396"/>
            <a:ext cx="26825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ДАННЫМ СОЦОПРОСА, УЧАСТИЕ 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ВЫБОРАХ ПРИНИМАЕТ АБСОЛЮТНОЕ БОЛЬШИНСТВО БЕЛОРУСОВ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18198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04900" y="4280778"/>
            <a:ext cx="78115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Аналитический центр </a:t>
            </a:r>
            <a:r>
              <a:rPr lang="ru-RU" sz="1400" i="1" dirty="0" err="1"/>
              <a:t>EcooM</a:t>
            </a:r>
            <a:r>
              <a:rPr lang="ru-RU" sz="1400" i="1" dirty="0"/>
              <a:t>, результаты социологического исследования, проведенного в период </a:t>
            </a:r>
            <a:r>
              <a:rPr lang="ru-RU" sz="1400" i="1" dirty="0" smtClean="0"/>
              <a:t>с </a:t>
            </a:r>
            <a:r>
              <a:rPr lang="ru-RU" sz="1400" i="1" dirty="0"/>
              <a:t>1 по 21 октября 2024 г.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4788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-118203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6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67647" y="432416"/>
            <a:ext cx="7992888" cy="149630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8882" y="579914"/>
            <a:ext cx="79633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bg1"/>
                </a:solidFill>
              </a:rPr>
              <a:t>Достоверными установлены подписи следующего количества избирателей в поддержку выдвижения кандидатами в Президенты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18198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7441" y="4181533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718961" y="-1847"/>
            <a:ext cx="200206" cy="413357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196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728396"/>
            <a:ext cx="3024336" cy="37155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905351"/>
            <a:ext cx="297058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 ТЕРРИТОРИИ СТРАНЫ ОБРАЗОВАНО 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5325 УЧАСТКОВ 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ДЛЯ ГОЛОСОВАНИЯ НА ВЫБОРАХ ПРЕЗИДЕНТА РЕСПУБЛИКИ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БЕЛАРУСЬ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18198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309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800997" y="4561098"/>
            <a:ext cx="200206" cy="4858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9659" y="4181533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718961" y="-1847"/>
            <a:ext cx="200206" cy="413357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44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5111</TotalTime>
  <Words>123</Words>
  <Application>Microsoft Office PowerPoint</Application>
  <PresentationFormat>Экран (16:9)</PresentationFormat>
  <Paragraphs>22</Paragraphs>
  <Slides>10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RePack by Diakov</cp:lastModifiedBy>
  <cp:revision>289</cp:revision>
  <dcterms:created xsi:type="dcterms:W3CDTF">2024-07-24T10:48:12Z</dcterms:created>
  <dcterms:modified xsi:type="dcterms:W3CDTF">2025-01-10T14:15:24Z</dcterms:modified>
</cp:coreProperties>
</file>