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802" y="101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D9BB0-E47C-4D4F-9E09-08E270E6FE19}" type="datetimeFigureOut">
              <a:rPr lang="ru-RU" smtClean="0"/>
              <a:pPr/>
              <a:t>19.06.2023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AC86A-85BF-4690-928E-3B3A8DB33F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wnloads\Коррупция\00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Downloads\Коррупция\00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7" y="0"/>
            <a:ext cx="9144597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Downloads\Коррупция\0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5" y="0"/>
            <a:ext cx="914459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wnloads\Коррупция\00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3999" cy="51434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wnloads\Коррупция\0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594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wnloads\Коррупция\0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59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wnloads\Коррупция\0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59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Downloads\Коррупция\0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59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Downloads\Коррупция\0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59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wnloads\Коррупция\0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" y="0"/>
            <a:ext cx="9144596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Downloads\Коррупция\0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" y="0"/>
            <a:ext cx="9144596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Downloads\Коррупция\00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96" y="0"/>
            <a:ext cx="9144596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0</Words>
  <Application>Microsoft Office PowerPoint</Application>
  <PresentationFormat>Экран (16:9)</PresentationFormat>
  <Paragraphs>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Designer</dc:creator>
  <cp:lastModifiedBy>Голубева Оксана Валерьевна</cp:lastModifiedBy>
  <cp:revision>10</cp:revision>
  <dcterms:created xsi:type="dcterms:W3CDTF">2023-06-18T16:32:18Z</dcterms:created>
  <dcterms:modified xsi:type="dcterms:W3CDTF">2023-06-19T04:58:26Z</dcterms:modified>
</cp:coreProperties>
</file>