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353" r:id="rId4"/>
    <p:sldId id="264" r:id="rId5"/>
    <p:sldId id="262" r:id="rId6"/>
    <p:sldId id="263" r:id="rId7"/>
    <p:sldId id="330" r:id="rId8"/>
    <p:sldId id="266" r:id="rId9"/>
    <p:sldId id="267" r:id="rId10"/>
    <p:sldId id="319" r:id="rId11"/>
    <p:sldId id="348" r:id="rId12"/>
    <p:sldId id="349" r:id="rId13"/>
    <p:sldId id="328" r:id="rId14"/>
    <p:sldId id="269" r:id="rId15"/>
    <p:sldId id="270" r:id="rId16"/>
    <p:sldId id="274" r:id="rId17"/>
  </p:sldIdLst>
  <p:sldSz cx="12192000" cy="6858000"/>
  <p:notesSz cx="6761163" cy="9942513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1D46C-6FB9-4631-9B57-C5B6C9A2D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2EA8D6-6343-48BC-8C7E-A9BC24F9D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4EFAF-4F9C-45FC-813B-398FBD18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77896-0B94-4783-9406-C24B3CAD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7A466-2C02-4008-BBB2-2DF9EF6B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420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9397-4930-493E-9A01-A45B0663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F16620-74FD-43B7-82BD-4403ECC12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DE7C1-C6F5-4470-B76E-5F3607F3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E1AF8-7F79-4A2A-8A9E-F70D99AF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54A3A-39F9-4EC6-9857-F06E4A76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1408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9ECC50-CC37-42BE-A1EA-D6A8189B7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A99B3C-9E95-4FF2-9675-1DD48B1CE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18DE5-6646-40D4-99F5-8F188B44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1CE4A-7B21-418A-BE1C-54515C28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A4A9B-8E4A-4912-8612-BAA37945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694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9893A-641B-47E0-9E2D-388CE080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2AD32-F3DF-4727-B9A2-D6D3D3A9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DF5E6-A3D1-4EEE-8156-6BBD254E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E1F14-EC10-42AF-88D5-AD949A52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9150F-61D3-4828-B4AA-03382C75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30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2136-3972-4BD7-8E11-8227FD03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C1958-8511-43EA-914A-5E86AF7F8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A236E-23D3-4081-8C13-E59E07F7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4739E-E589-4ABE-B391-844E177C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FEDF2-2BD8-441C-88CC-D14574F9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330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D213A-F99F-4C1B-A406-22985688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D87F-7B63-4EE7-ACCF-B2AAFDCA4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07E59E-C9A8-4D64-907E-0736A6D9C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711C9-5032-40A5-9465-A7459D2F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FB96E-7836-4294-B26D-1DC01C90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303B3D-A2E9-432D-B860-841386C8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91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C8854-BFF4-4AB6-A1E7-776BBF77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F38B08-2973-4D33-92CD-04515250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8DD45-25B6-41E2-88D3-5980A4233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C03628-3626-468D-A1D4-0F654B711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282CB1-C130-4F62-8D40-805F25C67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1FD017-5545-4855-BE8F-BB6537C9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149A85-9DC8-4E7E-80F6-B64D174E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7B54D6-9435-4A3F-9D5A-4FCE690E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198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35E8-D997-42B8-80BB-BF8CC997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345479-A71A-4953-AC29-90AEAC9F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91E82-2751-45E7-9494-40BD6BB5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5525C7-16BD-4168-9D9E-EDAB3DB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6942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FBA6A0-D2A5-4A1E-8AAB-215B7AF0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313EE6-3454-4658-99E1-27ACB11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2E79A-C937-4447-B0C1-752E4AF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11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1DF6-3ADE-421F-B953-1806F2AC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C93771-3298-4054-99C5-6908E70E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792051-FDDC-468D-AD05-8C212DB0F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BC23A-48E4-466F-BEBD-A0CCE44C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022A7-3432-4A98-AEAC-5780593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3C99C-0F40-4765-B6D1-D12F0560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247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6912-28D2-4D09-9AF7-D3040552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B5DF4D-C852-4F8F-AFE5-98C8EE4D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B44F7-1152-42D6-B37D-6FD35A4D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797A6C-EA8B-4E11-84FE-8FD7955A7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0476F-F3B6-404E-B40E-6F8E84C1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8E933B-AF2B-4D77-A7E8-5305DCFE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3623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5F2AE-9A56-41E4-B5D8-0C5F1639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9FA0A-6B29-4ACF-A05E-3A27256A8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DABA1-0193-4468-B3A3-1C3B78E66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C8FC-6667-4D48-88B7-6F880234943F}" type="datetimeFigureOut">
              <a:rPr lang="LID4096" smtClean="0"/>
              <a:t>02/13/2024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42323-1E31-496E-95E1-09C605431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14676-FB95-46BE-BD7B-B8EE8D827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3F4C-8DCC-49D4-8224-6C09AE6F6F0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64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5842F-963C-4D8F-888F-6FB8EAC81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05D56-F43B-4E7A-8747-37ABC533D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18F13-A99C-4E6B-A59A-F0F3D0380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" t="1389" r="8203" b="16366"/>
          <a:stretch/>
        </p:blipFill>
        <p:spPr>
          <a:xfrm>
            <a:off x="-5698" y="0"/>
            <a:ext cx="12197698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6AFFD-A8CE-4875-9545-ED7771BDA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E71063-04BA-4A13-949F-70E7C1D2E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47EF4-4BED-42BC-8004-3736CB43C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5D69FC-E3F2-421A-9087-E80251482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6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CAE3-539D-45DD-BE28-EA2790A1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6B207-D27A-468B-A082-CE4130026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B208E-46F5-4816-89B3-E030161D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0568B-A07D-4DD9-8E81-2D486CBDA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979B5-CE1D-493F-B8A8-48D0DF8A1F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CAE3-539D-45DD-BE28-EA2790A1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6B207-D27A-468B-A082-CE4130026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B208E-46F5-4816-89B3-E030161D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0568B-A07D-4DD9-8E81-2D486CBDA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CF17CF-5836-41D8-9316-048F3879B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F203E4-75AC-4745-95D6-F388855AB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CAE3-539D-45DD-BE28-EA2790A1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6B207-D27A-468B-A082-CE4130026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5B208E-46F5-4816-89B3-E030161D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F55C9-59FD-46DD-B86D-719A30325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5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90FA-969B-446D-8F5A-A105DE70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3A035-7C8F-4A90-9719-F5ADC333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AA376-FA9C-44B2-8C60-595132D0D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" t="1332" r="1666" b="3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7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91A6-20F9-4831-AB41-9C9AAA76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подготовительных мероприятиях по организации Единого дня голосования в городе Новополоцке</a:t>
            </a:r>
            <a:endParaRPr lang="LID4096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A48EA-51CB-4E69-B976-3012D15E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СФОРМИРОВАНО </a:t>
            </a:r>
            <a:r>
              <a:rPr lang="ru-RU" b="1" dirty="0">
                <a:solidFill>
                  <a:srgbClr val="FF0000"/>
                </a:solidFill>
              </a:rPr>
              <a:t>35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ИЗБИРАТЕЛЬНЫХ ОКРУГОВ И ОПРЕДЕЛЕНЫ ИХ ГРАНИЦЫ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УТВЕРЖДЕНЫ СОСТАВЫ УЧАСТКОВЫХ ИЗБИРАТЕЛЬНЫХ КОМИССИЙ В КОТОРЫЕ ВКЛЮЧЕНО </a:t>
            </a:r>
            <a:r>
              <a:rPr lang="ru-RU" b="1" dirty="0">
                <a:solidFill>
                  <a:srgbClr val="FF0000"/>
                </a:solidFill>
              </a:rPr>
              <a:t>497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ЧЕЛОВЕК</a:t>
            </a:r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СРЕДНЯЯ ЧИСЛЕННОСТЬ ИЗБИРАТЕЛЕЙ НА ИЗБИРАТЕЛЬНЫЙ ОКРУГ – </a:t>
            </a:r>
            <a:r>
              <a:rPr lang="ru-RU" b="1" dirty="0">
                <a:solidFill>
                  <a:srgbClr val="FF0000"/>
                </a:solidFill>
              </a:rPr>
              <a:t>1960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ЧЕЛОВЕК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5853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91A6-20F9-4831-AB41-9C9AAA76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подготовительных мероприятиях по организации Единого дня голосования в городе Новополоцке</a:t>
            </a:r>
            <a:endParaRPr lang="LID4096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A48EA-51CB-4E69-B976-3012D15E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8CCAB-A7BE-4E69-9F54-3F4871E4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2213134"/>
            <a:ext cx="4373880" cy="43738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2B99E-EAFD-4E45-9B59-9F80275D9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2463800"/>
            <a:ext cx="6390640" cy="35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41D6A-1D6F-477B-A6D8-B093E51F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D57D82-AE5D-469D-A02B-38721B40E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EF6C9-1557-42BE-B50B-6A6745DD4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AC4B2E-2489-4960-AA8E-E888A2C17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7EFDC0-ED27-4286-BD22-5B2DF63E2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E1AED4-826B-44D2-B4AD-992FE70C2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4DCAA-8562-4EF1-9E30-E7E2BB585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6A4A8-182D-4C87-A1E9-0E62E6D5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43980E-C317-4442-83B0-2C547D6B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54C0C-9209-4AFA-9C74-1AAD3CD81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" t="2963" r="18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23895-F1C1-46BD-B502-F6CFAE4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CF6DE-356A-45E5-BF6F-C3AD1108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4CE40-00F3-419E-9105-FCEA615D3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" t="1482" r="1334" b="29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B8D90-689D-4570-A6D8-26CBC8F4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2FC0A-CF69-4409-82AC-FBCFD04E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76F3E6-96B3-47AB-9884-6C54DE491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r="1333" b="4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91A6-20F9-4831-AB41-9C9AAA76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ts val="4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НОВОПОЛОЦКЕ ЗАРЕГИСТРИРОВАНО КАНДИДАТОВ В ДЕПУТАТЫ </a:t>
            </a:r>
            <a:endParaRPr lang="LID4096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A48EA-51CB-4E69-B976-3012D15E18B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4800600" cy="315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4E5548-048E-4383-AE64-21405C6EF485}"/>
              </a:ext>
            </a:extLst>
          </p:cNvPr>
          <p:cNvSpPr/>
          <p:nvPr/>
        </p:nvSpPr>
        <p:spPr>
          <a:xfrm>
            <a:off x="1049655" y="1933576"/>
            <a:ext cx="10092690" cy="11906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В ПАЛАТУ ПРЕДСТАВИТЕЛЕЙ - </a:t>
            </a:r>
            <a:r>
              <a:rPr lang="ru-RU" sz="3600" b="1" dirty="0">
                <a:solidFill>
                  <a:srgbClr val="FF0000"/>
                </a:solidFill>
              </a:rPr>
              <a:t>2</a:t>
            </a:r>
            <a:endParaRPr lang="LID4096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A52505-0FF3-4304-B8DF-EBF5371D1B56}"/>
              </a:ext>
            </a:extLst>
          </p:cNvPr>
          <p:cNvSpPr/>
          <p:nvPr/>
        </p:nvSpPr>
        <p:spPr>
          <a:xfrm>
            <a:off x="1049654" y="3500676"/>
            <a:ext cx="10092691" cy="11906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В ВИТЕБСКИЙ ОБЛАСТНОЙ СОВЕТ ДЕПУТАТОВ - </a:t>
            </a:r>
            <a:r>
              <a:rPr lang="ru-RU" sz="3600" b="1" dirty="0">
                <a:solidFill>
                  <a:srgbClr val="FF0000"/>
                </a:solidFill>
              </a:rPr>
              <a:t>10</a:t>
            </a:r>
            <a:endParaRPr lang="LID4096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5B32BE-6D85-4160-AED1-5E71AC881E02}"/>
              </a:ext>
            </a:extLst>
          </p:cNvPr>
          <p:cNvSpPr/>
          <p:nvPr/>
        </p:nvSpPr>
        <p:spPr>
          <a:xfrm>
            <a:off x="1049654" y="5144294"/>
            <a:ext cx="10092692" cy="119062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В НОВОПОЛОЦКИЙ ГОРОДСКОЙ СОВЕТ ДЕПУТАТОВ - </a:t>
            </a:r>
            <a:r>
              <a:rPr lang="ru-RU" sz="3600" b="1" dirty="0">
                <a:solidFill>
                  <a:srgbClr val="FF0000"/>
                </a:solidFill>
              </a:rPr>
              <a:t>75</a:t>
            </a:r>
            <a:endParaRPr lang="LID4096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700A4-7B4E-41AD-8447-8F83BC2D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258D4-C5E7-4F4E-B105-3C195BA1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6E533E-1FC3-4A39-9202-94B1AB024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" t="1482" r="1499" b="1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5ECF-8735-4B34-A691-FAA2EA69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F93FE-3FD3-42CE-A4B0-BEDE8D6F7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9614C9-F377-49F7-995F-0DE4558DB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" t="1185" r="1166" b="2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92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76</Words>
  <Application>Microsoft Office PowerPoint</Application>
  <PresentationFormat>Широкоэкранный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НОВОПОЛОЦКЕ ЗАРЕГИСТРИРОВАНО КАНДИДАТОВ В ДЕПУТАТЫ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подготовительных мероприятиях по организации Единого дня голосования в городе Новополоцке</vt:lpstr>
      <vt:lpstr>Информация о подготовительных мероприятиях по организации Единого дня голосования в городе Новополоцке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Пранович Людмила Викторовна</cp:lastModifiedBy>
  <cp:revision>18</cp:revision>
  <cp:lastPrinted>2024-02-01T10:54:18Z</cp:lastPrinted>
  <dcterms:created xsi:type="dcterms:W3CDTF">2023-12-07T15:18:37Z</dcterms:created>
  <dcterms:modified xsi:type="dcterms:W3CDTF">2024-02-13T09:36:38Z</dcterms:modified>
</cp:coreProperties>
</file>