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08" r:id="rId2"/>
    <p:sldId id="305" r:id="rId3"/>
    <p:sldId id="306" r:id="rId4"/>
    <p:sldId id="307" r:id="rId5"/>
    <p:sldId id="316" r:id="rId6"/>
    <p:sldId id="313" r:id="rId7"/>
    <p:sldId id="312" r:id="rId8"/>
    <p:sldId id="311" r:id="rId9"/>
    <p:sldId id="310" r:id="rId10"/>
    <p:sldId id="309" r:id="rId11"/>
    <p:sldId id="314" r:id="rId12"/>
    <p:sldId id="315" r:id="rId13"/>
    <p:sldId id="317" r:id="rId14"/>
    <p:sldId id="318" r:id="rId15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52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07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75E4F-69B2-4816-93AA-C8A563648471}" type="datetimeFigureOut">
              <a:rPr lang="x-none" smtClean="0"/>
              <a:t>11/27/2025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901FAD-91F4-4E1C-8550-0E7B1D4D498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31642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94A83B-2BAD-40D9-855C-B20FF8DABA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86C0ADC-9721-42D7-A842-A27E111FCE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5A4FEC-F0CD-4557-99D4-D794ABEB6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8228-76D5-4C44-9927-139D2F358769}" type="datetimeFigureOut">
              <a:rPr lang="x-none" smtClean="0"/>
              <a:t>11/27/2025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1CDF2C-1A06-4EAC-98DE-CA1E9C4A8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E9E70C-CD90-4973-A7B6-1B61073A5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07E3-19EC-430D-A847-858A1AF2158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65446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A5B074-EAB8-4CEA-BCAD-4D4D8C3F5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093ED0-E076-4A21-9341-D9069F6352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4374B8-EBFB-4675-849D-3987D00BB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8228-76D5-4C44-9927-139D2F358769}" type="datetimeFigureOut">
              <a:rPr lang="x-none" smtClean="0"/>
              <a:t>11/27/2025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4D4641-7A86-42A7-BAAD-98C3D0745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3BDE92-158E-4BB9-919C-C1C8DF167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07E3-19EC-430D-A847-858A1AF2158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6730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AF23016-A8F6-435F-A545-C49B898B1B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F514552-B715-4755-AA33-91940F31D2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049646-3110-4404-ADE7-C1FCA18AB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8228-76D5-4C44-9927-139D2F358769}" type="datetimeFigureOut">
              <a:rPr lang="x-none" smtClean="0"/>
              <a:t>11/27/2025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399D7E-EC6E-464E-9F95-700264720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47970D-9101-48A9-915F-C610D7A00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07E3-19EC-430D-A847-858A1AF2158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5354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1920E2-8474-44AA-976E-2CF5BA13F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B5F667-DD00-4F38-9041-5A2B0129E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635622-771F-4224-AE82-B80E70A28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8228-76D5-4C44-9927-139D2F358769}" type="datetimeFigureOut">
              <a:rPr lang="x-none" smtClean="0"/>
              <a:t>11/27/2025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562C37-0516-4FFD-BE4E-CBB20D435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D31B1A-E4DD-4C97-9349-BB16A8178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07E3-19EC-430D-A847-858A1AF2158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9941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10BB69-A029-4C44-92F8-2A61CE2D9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F8AEBAC-F169-45C3-A823-FFB35749F7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9F914F-DD8C-4937-BA88-64977065D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8228-76D5-4C44-9927-139D2F358769}" type="datetimeFigureOut">
              <a:rPr lang="x-none" smtClean="0"/>
              <a:t>11/27/2025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0645F3-EA5A-4556-8C8A-208DB76A7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E43455-2901-4498-93C9-0F74F3121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07E3-19EC-430D-A847-858A1AF2158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27842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6C4FE-C7DC-48BB-9DBB-AB137DF90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7EA25C-9EA5-4697-BAD4-D8CD75B214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737EA88-DA67-487B-9B4D-4E5CB5662C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DDCBF72-5152-44E4-842B-750CC5E7F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8228-76D5-4C44-9927-139D2F358769}" type="datetimeFigureOut">
              <a:rPr lang="x-none" smtClean="0"/>
              <a:t>11/27/2025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8A5BFA-F718-417C-98B2-823EC489D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7CEF9DA-2835-4ADF-88DC-1C341F5AE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07E3-19EC-430D-A847-858A1AF2158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609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FAC2E9-D3E8-4CB2-99B7-760DF3AD6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5A4B9B-4CBD-4526-855A-556BAAA83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ED06E41-8C93-41B8-A2F6-7FDED24EF4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9DEB951-97FB-41C1-AEB8-0CB1C738A5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F196ABF-CBBB-4681-921F-3015B3F415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20774EF-D015-4BEC-955C-75BFA06C5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8228-76D5-4C44-9927-139D2F358769}" type="datetimeFigureOut">
              <a:rPr lang="x-none" smtClean="0"/>
              <a:t>11/27/2025</a:t>
            </a:fld>
            <a:endParaRPr lang="x-none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B089FDE-FEC2-4210-90D8-45C49B3A1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416E5AB-5608-4611-BA59-C8767E76C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07E3-19EC-430D-A847-858A1AF2158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38451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2CF471-5449-4F16-84E5-CEFDBD21F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A090610-B80B-43EC-A09D-CA648AAF8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8228-76D5-4C44-9927-139D2F358769}" type="datetimeFigureOut">
              <a:rPr lang="x-none" smtClean="0"/>
              <a:t>11/27/2025</a:t>
            </a:fld>
            <a:endParaRPr lang="x-none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E811D5-3C31-457F-A340-01FFB7ACA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C7D45B7-9652-429A-8DAA-C12174F3D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07E3-19EC-430D-A847-858A1AF2158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82170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357E074-E3CD-41E9-9593-9A987CED5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8228-76D5-4C44-9927-139D2F358769}" type="datetimeFigureOut">
              <a:rPr lang="x-none" smtClean="0"/>
              <a:t>11/27/2025</a:t>
            </a:fld>
            <a:endParaRPr lang="x-none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485C32-0412-49C7-8D75-9AACCC157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9B672B2-3C34-4794-B940-41B73F65F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07E3-19EC-430D-A847-858A1AF2158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25828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10FBC4-DA8F-4F38-A684-80B3E901D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45ABCF-65DE-425B-B424-CD7879CB5C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65BEAB0-3BDD-4275-8211-2FC7F14BA9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64480AF-77DE-4E5F-B377-725391411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8228-76D5-4C44-9927-139D2F358769}" type="datetimeFigureOut">
              <a:rPr lang="x-none" smtClean="0"/>
              <a:t>11/27/2025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8125517-63C4-4A7A-9E55-F46779739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53A329-A53B-4D89-9172-62704C92C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07E3-19EC-430D-A847-858A1AF2158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08850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346BD0-3C41-4E90-9EDE-6DB31C5E8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33E7216-080E-48CE-8056-851E5EEA53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0007ED-33B5-4B68-A514-3CB5729BA6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7EB0357-ACEE-433C-A0EA-B9A2E7BC6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18228-76D5-4C44-9927-139D2F358769}" type="datetimeFigureOut">
              <a:rPr lang="x-none" smtClean="0"/>
              <a:t>11/27/2025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4C0675E-11D5-43D0-A309-A32BE6C18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80F6C9-E112-45C9-9BC9-F5D69A9BB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907E3-19EC-430D-A847-858A1AF2158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0148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70429C-3257-4635-B113-FE9153D85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8B91F30-3DA2-4F61-B058-662B6278A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BAD221-3199-443D-865C-7E0302388E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18228-76D5-4C44-9927-139D2F358769}" type="datetimeFigureOut">
              <a:rPr lang="x-none" smtClean="0"/>
              <a:t>11/27/2025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B4899-264A-4F0F-8008-EF54CCCA21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A1C08B-4780-4009-9673-DE3397FD2C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907E3-19EC-430D-A847-858A1AF2158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99872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jW9dDrK13GM?si=SDaMxdE7GZL96cT8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48C4F-28B3-40EF-9C0B-30C7BF09B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740" y="198998"/>
            <a:ext cx="10219765" cy="563002"/>
          </a:xfrm>
        </p:spPr>
        <p:txBody>
          <a:bodyPr>
            <a:noAutofit/>
          </a:bodyPr>
          <a:lstStyle/>
          <a:p>
            <a:r>
              <a:rPr lang="en-US" sz="2400" b="1" dirty="0" err="1"/>
              <a:t>Daşary</a:t>
            </a:r>
            <a:r>
              <a:rPr lang="en-US" sz="2400" b="1" dirty="0"/>
              <a:t> </a:t>
            </a:r>
            <a:r>
              <a:rPr lang="en-US" sz="2400" b="1" dirty="0" err="1"/>
              <a:t>ýurtly</a:t>
            </a:r>
            <a:r>
              <a:rPr lang="en-US" sz="2400" b="1" dirty="0"/>
              <a:t> </a:t>
            </a:r>
            <a:r>
              <a:rPr lang="en-US" sz="2400" b="1" dirty="0" err="1"/>
              <a:t>raýatlaryň</a:t>
            </a:r>
            <a:r>
              <a:rPr lang="en-US" sz="2400" b="1" dirty="0"/>
              <a:t> </a:t>
            </a:r>
            <a:r>
              <a:rPr lang="en-US" sz="2400" b="1" dirty="0" err="1"/>
              <a:t>serhet</a:t>
            </a:r>
            <a:r>
              <a:rPr lang="en-US" sz="2400" b="1" dirty="0"/>
              <a:t> </a:t>
            </a:r>
            <a:r>
              <a:rPr lang="en-US" sz="2400" b="1" dirty="0" err="1"/>
              <a:t>zonasyna</a:t>
            </a:r>
            <a:r>
              <a:rPr lang="en-US" sz="2400" b="1" dirty="0"/>
              <a:t> </a:t>
            </a:r>
            <a:r>
              <a:rPr lang="en-US" sz="2400" b="1" dirty="0" err="1"/>
              <a:t>barmagynyň</a:t>
            </a:r>
            <a:r>
              <a:rPr lang="en-US" sz="2400" b="1" dirty="0"/>
              <a:t> </a:t>
            </a:r>
            <a:r>
              <a:rPr lang="en-US" sz="2400" b="1" dirty="0" err="1"/>
              <a:t>düzgünleri</a:t>
            </a:r>
            <a:endParaRPr lang="x-none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CFA10B-3EA0-40D3-BA2D-463DD0CF5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1" y="154174"/>
            <a:ext cx="975474" cy="1021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B432EC-71E0-42D3-9C5D-9B99DFEE8664}"/>
              </a:ext>
            </a:extLst>
          </p:cNvPr>
          <p:cNvSpPr txBox="1"/>
          <p:nvPr/>
        </p:nvSpPr>
        <p:spPr>
          <a:xfrm>
            <a:off x="669565" y="1358566"/>
            <a:ext cx="10611679" cy="5090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Belarus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Respublikasynyň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territoriýasynda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hem Belarus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Respublikasynyň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serhet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zolakynda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serhet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zolagynda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daşary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ýurtly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raýatlaryň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galmagynyň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tertibi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düzgünleşdiriji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kanunlar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kesgitlenilýär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
Belarus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Respublikasynyň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2008-nji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21-nji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iýulynda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çykan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Kanuny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 419-z "Belarus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Respublikasynyň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serhedi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hakynda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";
Belarus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Respublikasynyň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2010-njy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4-nji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ýanwarynda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çykan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 105-z "Belarus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Respublikasynda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daşary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ýurtly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raýatlaryň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raýatlygy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hukuk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ýagdaýy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hakynda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Kanuny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
Belarus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Respublikasynyň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Ministrler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Maslahatynyň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2006-njy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3-nji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fewralynda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çykan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145-nji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karary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Daşary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ýurtly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raýatlara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raýatlygy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adamlara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ýörite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rugsatnama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ýerleriň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girmek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hem-de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galmak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obýektleriň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rugsatnamalary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bermäge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ygtyýarly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edaralarynyň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guramalaryň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sanawyny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hakynda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";
Belarus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Respublikasynyň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serhet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komitetiniň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2016-njy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15-nji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martynda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çykan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7-nji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karary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Serhet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zonasynda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galmagyň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tertibi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hakynda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we </a:t>
            </a:r>
            <a:r>
              <a:rPr lang="en-US" sz="20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beýlekiler</a:t>
            </a:r>
            <a:r>
              <a:rPr lang="en-US" sz="2000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139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48C4F-28B3-40EF-9C0B-30C7BF09B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740" y="198998"/>
            <a:ext cx="10219765" cy="563002"/>
          </a:xfrm>
        </p:spPr>
        <p:txBody>
          <a:bodyPr>
            <a:noAutofit/>
          </a:bodyPr>
          <a:lstStyle/>
          <a:p>
            <a:r>
              <a:rPr lang="en-US" sz="2400" b="1" dirty="0" err="1"/>
              <a:t>Daşary</a:t>
            </a:r>
            <a:r>
              <a:rPr lang="en-US" sz="2400" b="1" dirty="0"/>
              <a:t> </a:t>
            </a:r>
            <a:r>
              <a:rPr lang="en-US" sz="2400" b="1" dirty="0" err="1"/>
              <a:t>ýurtly</a:t>
            </a:r>
            <a:r>
              <a:rPr lang="en-US" sz="2400" b="1" dirty="0"/>
              <a:t> </a:t>
            </a:r>
            <a:r>
              <a:rPr lang="en-US" sz="2400" b="1" dirty="0" err="1"/>
              <a:t>raýatlaryň</a:t>
            </a:r>
            <a:r>
              <a:rPr lang="en-US" sz="2400" b="1" dirty="0"/>
              <a:t> </a:t>
            </a:r>
            <a:r>
              <a:rPr lang="en-US" sz="2400" b="1" dirty="0" err="1"/>
              <a:t>serhet</a:t>
            </a:r>
            <a:r>
              <a:rPr lang="en-US" sz="2400" b="1" dirty="0"/>
              <a:t> </a:t>
            </a:r>
            <a:r>
              <a:rPr lang="en-US" sz="2400" b="1" dirty="0" err="1"/>
              <a:t>zonasyna</a:t>
            </a:r>
            <a:r>
              <a:rPr lang="en-US" sz="2400" b="1" dirty="0"/>
              <a:t> </a:t>
            </a:r>
            <a:r>
              <a:rPr lang="en-US" sz="2400" b="1" dirty="0" err="1"/>
              <a:t>barmagynyň</a:t>
            </a:r>
            <a:r>
              <a:rPr lang="en-US" sz="2400" b="1" dirty="0"/>
              <a:t> </a:t>
            </a:r>
            <a:r>
              <a:rPr lang="en-US" sz="2400" b="1" dirty="0" err="1"/>
              <a:t>düzgünleri</a:t>
            </a:r>
            <a:endParaRPr lang="x-none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CFA10B-3EA0-40D3-BA2D-463DD0CF5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1" y="154174"/>
            <a:ext cx="975474" cy="1021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F6B9960-6D80-4D47-8EA4-9465943C7DC5}"/>
              </a:ext>
            </a:extLst>
          </p:cNvPr>
          <p:cNvSpPr txBox="1"/>
          <p:nvPr/>
        </p:nvSpPr>
        <p:spPr>
          <a:xfrm>
            <a:off x="484094" y="1264305"/>
            <a:ext cx="11349318" cy="3732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GADAGAN EDILÝÄR
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Serhet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zonasynda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serhet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zolagynda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goňşy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döwletiň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territoriýasy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serhediniň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ýazgylarynyň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infrastruktura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enjamlarynyň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suratlaryny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wideolaryny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çekmek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dokumentsiz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bolmaly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berilýän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dokumentlerde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goýmak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serhet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gullugynyň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içeri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edaralarynyň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işgärleriniň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borçlaryny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ýetirmegine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päsgel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bermek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serhet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duýduryş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belgilerini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aragatnaşyk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aragatnaşyk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ulgamlaryny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serhet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gullugynyň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edaralarynyň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infrastruktura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obýektlerini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göçürmek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ulaglary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serhet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gullugynyň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ýakyn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bölümine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habar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bermän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obalaryň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daşynda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goýmak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290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48C4F-28B3-40EF-9C0B-30C7BF09B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740" y="198998"/>
            <a:ext cx="10219765" cy="563002"/>
          </a:xfrm>
        </p:spPr>
        <p:txBody>
          <a:bodyPr>
            <a:noAutofit/>
          </a:bodyPr>
          <a:lstStyle/>
          <a:p>
            <a:r>
              <a:rPr lang="en-US" sz="2400" b="1" dirty="0" err="1"/>
              <a:t>Daşary</a:t>
            </a:r>
            <a:r>
              <a:rPr lang="en-US" sz="2400" b="1" dirty="0"/>
              <a:t> </a:t>
            </a:r>
            <a:r>
              <a:rPr lang="en-US" sz="2400" b="1" dirty="0" err="1"/>
              <a:t>ýurtly</a:t>
            </a:r>
            <a:r>
              <a:rPr lang="en-US" sz="2400" b="1" dirty="0"/>
              <a:t> </a:t>
            </a:r>
            <a:r>
              <a:rPr lang="en-US" sz="2400" b="1" dirty="0" err="1"/>
              <a:t>raýatlaryň</a:t>
            </a:r>
            <a:r>
              <a:rPr lang="en-US" sz="2400" b="1" dirty="0"/>
              <a:t> </a:t>
            </a:r>
            <a:r>
              <a:rPr lang="en-US" sz="2400" b="1" dirty="0" err="1"/>
              <a:t>serhet</a:t>
            </a:r>
            <a:r>
              <a:rPr lang="en-US" sz="2400" b="1" dirty="0"/>
              <a:t> </a:t>
            </a:r>
            <a:r>
              <a:rPr lang="en-US" sz="2400" b="1" dirty="0" err="1"/>
              <a:t>zonasyna</a:t>
            </a:r>
            <a:r>
              <a:rPr lang="en-US" sz="2400" b="1" dirty="0"/>
              <a:t> </a:t>
            </a:r>
            <a:r>
              <a:rPr lang="en-US" sz="2400" b="1" dirty="0" err="1"/>
              <a:t>barmagynyň</a:t>
            </a:r>
            <a:r>
              <a:rPr lang="en-US" sz="2400" b="1" dirty="0"/>
              <a:t> </a:t>
            </a:r>
            <a:r>
              <a:rPr lang="en-US" sz="2400" b="1" dirty="0" err="1"/>
              <a:t>düzgünleri</a:t>
            </a:r>
            <a:endParaRPr lang="x-none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CFA10B-3EA0-40D3-BA2D-463DD0CF5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1" y="154174"/>
            <a:ext cx="975474" cy="1021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F21011-22CE-4E14-B7EB-A5A00E9726B4}"/>
              </a:ext>
            </a:extLst>
          </p:cNvPr>
          <p:cNvSpPr txBox="1"/>
          <p:nvPr/>
        </p:nvSpPr>
        <p:spPr>
          <a:xfrm>
            <a:off x="667871" y="1597491"/>
            <a:ext cx="10981764" cy="29417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GADAGAN EDILÝÄR
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Serhet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zonasynda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serhet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gullugynyň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organlarynyň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rugsady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bolmazdan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optik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optik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dürbün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gije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görme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enjamlary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ýylylyk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kameralaryny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teleskopik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nyşany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kamera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duzaklaryny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goňşy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döwletiň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territoriýasynda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ýaşaýan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adamlar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gepleşmek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olardan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harytlary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olara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yşarat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inženerçilik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gurluşlaryna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päsgelçiliklerine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ýeňmek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425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48C4F-28B3-40EF-9C0B-30C7BF09B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740" y="198998"/>
            <a:ext cx="10219765" cy="563002"/>
          </a:xfrm>
        </p:spPr>
        <p:txBody>
          <a:bodyPr>
            <a:noAutofit/>
          </a:bodyPr>
          <a:lstStyle/>
          <a:p>
            <a:r>
              <a:rPr lang="en-US" sz="2400" b="1" dirty="0" err="1"/>
              <a:t>Daşary</a:t>
            </a:r>
            <a:r>
              <a:rPr lang="en-US" sz="2400" b="1" dirty="0"/>
              <a:t> </a:t>
            </a:r>
            <a:r>
              <a:rPr lang="en-US" sz="2400" b="1" dirty="0" err="1"/>
              <a:t>ýurtly</a:t>
            </a:r>
            <a:r>
              <a:rPr lang="en-US" sz="2400" b="1" dirty="0"/>
              <a:t> </a:t>
            </a:r>
            <a:r>
              <a:rPr lang="en-US" sz="2400" b="1" dirty="0" err="1"/>
              <a:t>raýatlaryň</a:t>
            </a:r>
            <a:r>
              <a:rPr lang="en-US" sz="2400" b="1" dirty="0"/>
              <a:t> </a:t>
            </a:r>
            <a:r>
              <a:rPr lang="en-US" sz="2400" b="1" dirty="0" err="1"/>
              <a:t>serhet</a:t>
            </a:r>
            <a:r>
              <a:rPr lang="en-US" sz="2400" b="1" dirty="0"/>
              <a:t> </a:t>
            </a:r>
            <a:r>
              <a:rPr lang="en-US" sz="2400" b="1" dirty="0" err="1"/>
              <a:t>zonasyna</a:t>
            </a:r>
            <a:r>
              <a:rPr lang="en-US" sz="2400" b="1" dirty="0"/>
              <a:t> </a:t>
            </a:r>
            <a:r>
              <a:rPr lang="en-US" sz="2400" b="1" dirty="0" err="1"/>
              <a:t>barmagynyň</a:t>
            </a:r>
            <a:r>
              <a:rPr lang="en-US" sz="2400" b="1" dirty="0"/>
              <a:t> </a:t>
            </a:r>
            <a:r>
              <a:rPr lang="en-US" sz="2400" b="1" dirty="0" err="1"/>
              <a:t>düzgünleri</a:t>
            </a:r>
            <a:endParaRPr lang="x-none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CFA10B-3EA0-40D3-BA2D-463DD0CF5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1" y="154174"/>
            <a:ext cx="975474" cy="1021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F69725-3F30-4566-8CEA-02093C0BABB6}"/>
              </a:ext>
            </a:extLst>
          </p:cNvPr>
          <p:cNvSpPr txBox="1"/>
          <p:nvPr/>
        </p:nvSpPr>
        <p:spPr>
          <a:xfrm>
            <a:off x="618565" y="814054"/>
            <a:ext cx="10811435" cy="5225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JOGAPKÄRÇILIK
24.19-njy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madda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Administratiw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jenaýatlar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kodeksiniň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Serhet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düzgüniniň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bozulmagy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 
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Serhet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zonasyna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girmek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wagtlaýyn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galmak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adamlaryň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ulaglaryň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hereketlendirilmegi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serhet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zonasynda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howa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gämisini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ulanmak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tertibiniň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bozulmagy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deportasiýa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edilende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-da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sürgün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edilmän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ýigrimi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sany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takmynan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300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amerikan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dollaryna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çenli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jerime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salynýar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
2.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Şu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maddanyň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1-nji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bendinde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göz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öňünde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tutulan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serhet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zolagynyň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çäginde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edilen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hereket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şeýle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hem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şeýle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kanuny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bozmaga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synanyşmak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sürgün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edilende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-da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sürgün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edilmän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elli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birlige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takmynan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700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amerikan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dollaryna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çenli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möçberde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jerime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salynýar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852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48C4F-28B3-40EF-9C0B-30C7BF09B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740" y="198998"/>
            <a:ext cx="10219765" cy="563002"/>
          </a:xfrm>
        </p:spPr>
        <p:txBody>
          <a:bodyPr>
            <a:noAutofit/>
          </a:bodyPr>
          <a:lstStyle/>
          <a:p>
            <a:r>
              <a:rPr lang="en-US" sz="2400" b="1" dirty="0" err="1"/>
              <a:t>Daşary</a:t>
            </a:r>
            <a:r>
              <a:rPr lang="en-US" sz="2400" b="1" dirty="0"/>
              <a:t> </a:t>
            </a:r>
            <a:r>
              <a:rPr lang="en-US" sz="2400" b="1" dirty="0" err="1"/>
              <a:t>ýurtly</a:t>
            </a:r>
            <a:r>
              <a:rPr lang="en-US" sz="2400" b="1" dirty="0"/>
              <a:t> </a:t>
            </a:r>
            <a:r>
              <a:rPr lang="en-US" sz="2400" b="1" dirty="0" err="1"/>
              <a:t>raýatlaryň</a:t>
            </a:r>
            <a:r>
              <a:rPr lang="en-US" sz="2400" b="1" dirty="0"/>
              <a:t> </a:t>
            </a:r>
            <a:r>
              <a:rPr lang="en-US" sz="2400" b="1" dirty="0" err="1"/>
              <a:t>serhet</a:t>
            </a:r>
            <a:r>
              <a:rPr lang="en-US" sz="2400" b="1" dirty="0"/>
              <a:t> </a:t>
            </a:r>
            <a:r>
              <a:rPr lang="en-US" sz="2400" b="1" dirty="0" err="1"/>
              <a:t>zonasyna</a:t>
            </a:r>
            <a:r>
              <a:rPr lang="en-US" sz="2400" b="1" dirty="0"/>
              <a:t> </a:t>
            </a:r>
            <a:r>
              <a:rPr lang="en-US" sz="2400" b="1" dirty="0" err="1"/>
              <a:t>barmagynyň</a:t>
            </a:r>
            <a:r>
              <a:rPr lang="en-US" sz="2400" b="1" dirty="0"/>
              <a:t> </a:t>
            </a:r>
            <a:r>
              <a:rPr lang="en-US" sz="2400" b="1" dirty="0" err="1"/>
              <a:t>düzgünleri</a:t>
            </a:r>
            <a:endParaRPr lang="x-none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CFA10B-3EA0-40D3-BA2D-463DD0CF5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1" y="154174"/>
            <a:ext cx="975474" cy="1021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C3794ED-3617-4BB1-9341-43AA13081871}"/>
              </a:ext>
            </a:extLst>
          </p:cNvPr>
          <p:cNvSpPr txBox="1"/>
          <p:nvPr/>
        </p:nvSpPr>
        <p:spPr>
          <a:xfrm>
            <a:off x="645459" y="2151471"/>
            <a:ext cx="11089341" cy="2423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en-US" sz="2800" kern="1800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2800" kern="1800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linke</a:t>
            </a:r>
            <a:r>
              <a:rPr lang="en-US" sz="2800" kern="1800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800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basyp</a:t>
            </a:r>
            <a:r>
              <a:rPr lang="en-US" sz="2800" kern="1800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Belarus </a:t>
            </a:r>
            <a:r>
              <a:rPr lang="en-US" sz="2800" kern="1800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Respublikasynyň</a:t>
            </a:r>
            <a:r>
              <a:rPr lang="en-US" sz="2800" kern="1800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800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2800" kern="1800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800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serhet</a:t>
            </a:r>
            <a:r>
              <a:rPr lang="en-US" sz="2800" kern="1800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800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komiteti</a:t>
            </a:r>
            <a:r>
              <a:rPr lang="en-US" sz="2800" kern="1800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800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en-US" sz="2800" kern="1800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800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taýýarlanan</a:t>
            </a:r>
            <a:r>
              <a:rPr lang="en-US" sz="2800" kern="1800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800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800" kern="1800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800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</a:t>
            </a:r>
            <a:r>
              <a:rPr lang="en-US" sz="2800" kern="1800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800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2800" kern="1800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800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</a:t>
            </a:r>
            <a:r>
              <a:rPr lang="en-US" sz="2800" kern="1800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800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wideosyny</a:t>
            </a:r>
            <a:r>
              <a:rPr lang="en-US" sz="2800" kern="1800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800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görüp</a:t>
            </a:r>
            <a:r>
              <a:rPr lang="en-US" sz="2800" kern="1800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800" spc="1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bilersiňiz</a:t>
            </a:r>
            <a:r>
              <a:rPr lang="en-US" sz="2800" kern="1800" spc="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2800" u="sng" kern="1800" spc="1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https://youtu.be/jW9dDrK13GM?si=SDaMxdE7GZL96cT8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852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48C4F-28B3-40EF-9C0B-30C7BF09B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740" y="198998"/>
            <a:ext cx="10219765" cy="563002"/>
          </a:xfrm>
        </p:spPr>
        <p:txBody>
          <a:bodyPr>
            <a:noAutofit/>
          </a:bodyPr>
          <a:lstStyle/>
          <a:p>
            <a:r>
              <a:rPr lang="ru-RU" sz="2400" b="1" dirty="0"/>
              <a:t>Правила посещения приграничной зоны иностранными гражданами</a:t>
            </a:r>
            <a:endParaRPr lang="x-none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CFA10B-3EA0-40D3-BA2D-463DD0CF5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1" y="154174"/>
            <a:ext cx="975474" cy="1021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4D2418-070B-4A8E-9DA2-E60B5932CB5D}"/>
              </a:ext>
            </a:extLst>
          </p:cNvPr>
          <p:cNvSpPr txBox="1"/>
          <p:nvPr/>
        </p:nvSpPr>
        <p:spPr>
          <a:xfrm>
            <a:off x="497541" y="1673296"/>
            <a:ext cx="1119691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en-US" sz="3600" b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Belarus </a:t>
            </a:r>
            <a:r>
              <a:rPr lang="en-US" sz="3600" b="1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Respublikasynda</a:t>
            </a:r>
            <a:r>
              <a:rPr lang="en-US" sz="3600" b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ýaşaýan</a:t>
            </a:r>
            <a:r>
              <a:rPr lang="en-US" sz="3600" b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her </a:t>
            </a:r>
            <a:r>
              <a:rPr lang="en-US" sz="3600" b="1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b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daşary</a:t>
            </a:r>
            <a:r>
              <a:rPr lang="en-US" sz="3600" b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ýurtly</a:t>
            </a:r>
            <a:r>
              <a:rPr lang="en-US" sz="3600" b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raýat</a:t>
            </a:r>
            <a:r>
              <a:rPr lang="en-US" sz="3600" b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öý</a:t>
            </a:r>
            <a:r>
              <a:rPr lang="en-US" sz="3600" b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eýesi</a:t>
            </a:r>
            <a:r>
              <a:rPr lang="en-US" sz="3600" b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ýurduň</a:t>
            </a:r>
            <a:r>
              <a:rPr lang="en-US" sz="3600" b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kanunlaryna</a:t>
            </a:r>
            <a:r>
              <a:rPr lang="en-US" sz="3600" b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däp-dessurlaryna</a:t>
            </a:r>
            <a:r>
              <a:rPr lang="en-US" sz="3600" b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600" b="1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däp-dessurlaryna</a:t>
            </a:r>
            <a:r>
              <a:rPr lang="en-US" sz="3600" b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eýermeli</a:t>
            </a:r>
            <a:r>
              <a:rPr lang="en-US" sz="3600" b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600" b="1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olara</a:t>
            </a:r>
            <a:r>
              <a:rPr lang="en-US" sz="3600" b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hormat</a:t>
            </a:r>
            <a:r>
              <a:rPr lang="en-US" sz="3600" b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goýmaly</a:t>
            </a:r>
            <a:r>
              <a:rPr lang="en-US" sz="3600" b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
</a:t>
            </a:r>
            <a:r>
              <a:rPr lang="en-US" sz="3600" b="1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Döwletde</a:t>
            </a:r>
            <a:r>
              <a:rPr lang="en-US" sz="3600" b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kanun </a:t>
            </a:r>
            <a:r>
              <a:rPr lang="en-US" sz="3600" b="1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en-US" sz="3600" b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güýje</a:t>
            </a:r>
            <a:r>
              <a:rPr lang="en-US" sz="3600" b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giren</a:t>
            </a:r>
            <a:r>
              <a:rPr lang="en-US" sz="3600" b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sz="3600" b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</a:t>
            </a:r>
            <a:r>
              <a:rPr lang="en-US" sz="3600" b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daşary</a:t>
            </a:r>
            <a:r>
              <a:rPr lang="en-US" sz="3600" b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ýurtly</a:t>
            </a:r>
            <a:r>
              <a:rPr lang="en-US" sz="3600" b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raýatlara</a:t>
            </a:r>
            <a:r>
              <a:rPr lang="en-US" sz="3600" b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en-US" sz="3600" b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140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48C4F-28B3-40EF-9C0B-30C7BF09B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740" y="198998"/>
            <a:ext cx="10219765" cy="563002"/>
          </a:xfrm>
        </p:spPr>
        <p:txBody>
          <a:bodyPr>
            <a:noAutofit/>
          </a:bodyPr>
          <a:lstStyle/>
          <a:p>
            <a:r>
              <a:rPr lang="en-US" sz="2400" b="1" dirty="0" err="1"/>
              <a:t>Daşary</a:t>
            </a:r>
            <a:r>
              <a:rPr lang="en-US" sz="2400" b="1" dirty="0"/>
              <a:t> </a:t>
            </a:r>
            <a:r>
              <a:rPr lang="en-US" sz="2400" b="1" dirty="0" err="1"/>
              <a:t>ýurtly</a:t>
            </a:r>
            <a:r>
              <a:rPr lang="en-US" sz="2400" b="1" dirty="0"/>
              <a:t> </a:t>
            </a:r>
            <a:r>
              <a:rPr lang="en-US" sz="2400" b="1" dirty="0" err="1"/>
              <a:t>raýatlaryň</a:t>
            </a:r>
            <a:r>
              <a:rPr lang="en-US" sz="2400" b="1" dirty="0"/>
              <a:t> </a:t>
            </a:r>
            <a:r>
              <a:rPr lang="en-US" sz="2400" b="1" dirty="0" err="1"/>
              <a:t>serhet</a:t>
            </a:r>
            <a:r>
              <a:rPr lang="en-US" sz="2400" b="1" dirty="0"/>
              <a:t> </a:t>
            </a:r>
            <a:r>
              <a:rPr lang="en-US" sz="2400" b="1" dirty="0" err="1"/>
              <a:t>zonasyna</a:t>
            </a:r>
            <a:r>
              <a:rPr lang="en-US" sz="2400" b="1" dirty="0"/>
              <a:t> </a:t>
            </a:r>
            <a:r>
              <a:rPr lang="en-US" sz="2400" b="1" dirty="0" err="1"/>
              <a:t>barmagynyň</a:t>
            </a:r>
            <a:r>
              <a:rPr lang="en-US" sz="2400" b="1" dirty="0"/>
              <a:t> </a:t>
            </a:r>
            <a:r>
              <a:rPr lang="en-US" sz="2400" b="1" dirty="0" err="1"/>
              <a:t>düzgünleri</a:t>
            </a:r>
            <a:endParaRPr lang="x-none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CFA10B-3EA0-40D3-BA2D-463DD0CF5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1" y="154174"/>
            <a:ext cx="975474" cy="102197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440A23E-DE58-4D85-9802-C337DF56E273}"/>
              </a:ext>
            </a:extLst>
          </p:cNvPr>
          <p:cNvSpPr txBox="1"/>
          <p:nvPr/>
        </p:nvSpPr>
        <p:spPr>
          <a:xfrm>
            <a:off x="842681" y="1176150"/>
            <a:ext cx="10910047" cy="1263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SERHET ZOLAGY —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serhet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zolagynyň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arka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çägine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golaý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ortaça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çuňlugy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30 km-e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welaýatyň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şäheriň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şäherçe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oba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geňeşiniň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territoriýasynyň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böleginiň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hem Belarus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Respublikasyna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serhet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derýalarynyň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kölleriniň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howdanlarynyň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suwlarynyň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bölegini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alýan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suwlarda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ýerleşýän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adalaryň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serhetlerini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goramak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niýetlenen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en-US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61D5D6E-C959-4603-9CD3-1584693DEAD2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6" t="5300" r="16208" b="2995"/>
          <a:stretch/>
        </p:blipFill>
        <p:spPr bwMode="auto">
          <a:xfrm>
            <a:off x="2902396" y="2845920"/>
            <a:ext cx="6205744" cy="38130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05298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48C4F-28B3-40EF-9C0B-30C7BF09B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740" y="198998"/>
            <a:ext cx="10219765" cy="563002"/>
          </a:xfrm>
        </p:spPr>
        <p:txBody>
          <a:bodyPr>
            <a:noAutofit/>
          </a:bodyPr>
          <a:lstStyle/>
          <a:p>
            <a:r>
              <a:rPr lang="en-US" sz="2400" b="1" dirty="0" err="1"/>
              <a:t>Daşary</a:t>
            </a:r>
            <a:r>
              <a:rPr lang="en-US" sz="2400" b="1" dirty="0"/>
              <a:t> </a:t>
            </a:r>
            <a:r>
              <a:rPr lang="en-US" sz="2400" b="1" dirty="0" err="1"/>
              <a:t>ýurtly</a:t>
            </a:r>
            <a:r>
              <a:rPr lang="en-US" sz="2400" b="1" dirty="0"/>
              <a:t> </a:t>
            </a:r>
            <a:r>
              <a:rPr lang="en-US" sz="2400" b="1" dirty="0" err="1"/>
              <a:t>raýatlaryň</a:t>
            </a:r>
            <a:r>
              <a:rPr lang="en-US" sz="2400" b="1" dirty="0"/>
              <a:t> </a:t>
            </a:r>
            <a:r>
              <a:rPr lang="en-US" sz="2400" b="1" dirty="0" err="1"/>
              <a:t>serhet</a:t>
            </a:r>
            <a:r>
              <a:rPr lang="en-US" sz="2400" b="1" dirty="0"/>
              <a:t> </a:t>
            </a:r>
            <a:r>
              <a:rPr lang="en-US" sz="2400" b="1" dirty="0" err="1"/>
              <a:t>zonasyna</a:t>
            </a:r>
            <a:r>
              <a:rPr lang="en-US" sz="2400" b="1" dirty="0"/>
              <a:t> </a:t>
            </a:r>
            <a:r>
              <a:rPr lang="en-US" sz="2400" b="1" dirty="0" err="1"/>
              <a:t>barmagynyň</a:t>
            </a:r>
            <a:r>
              <a:rPr lang="en-US" sz="2400" b="1" dirty="0"/>
              <a:t> </a:t>
            </a:r>
            <a:r>
              <a:rPr lang="en-US" sz="2400" b="1" dirty="0" err="1"/>
              <a:t>düzgünleri</a:t>
            </a:r>
            <a:endParaRPr lang="x-none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CFA10B-3EA0-40D3-BA2D-463DD0CF5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1" y="154174"/>
            <a:ext cx="975474" cy="1021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84D24B-7269-46EF-93F1-5E10176787DC}"/>
              </a:ext>
            </a:extLst>
          </p:cNvPr>
          <p:cNvSpPr txBox="1"/>
          <p:nvPr/>
        </p:nvSpPr>
        <p:spPr>
          <a:xfrm>
            <a:off x="744071" y="1708850"/>
            <a:ext cx="11017623" cy="2151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en-US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BORDER ZOLAGY – </a:t>
            </a:r>
            <a:r>
              <a:rPr lang="en-US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serhediniň</a:t>
            </a:r>
            <a:r>
              <a:rPr lang="en-US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golaýynda</a:t>
            </a:r>
            <a:r>
              <a:rPr lang="en-US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ortaça</a:t>
            </a:r>
            <a:r>
              <a:rPr lang="en-US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çuňlugy</a:t>
            </a:r>
            <a:r>
              <a:rPr lang="en-US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10 km-e </a:t>
            </a:r>
            <a:r>
              <a:rPr lang="en-US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en-US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ýerleşýän</a:t>
            </a:r>
            <a:r>
              <a:rPr lang="en-US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lang="en-US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en-US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
BORDER REŽIMI – </a:t>
            </a:r>
            <a:r>
              <a:rPr lang="en-US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serhet</a:t>
            </a:r>
            <a:r>
              <a:rPr lang="en-US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zonasyna</a:t>
            </a:r>
            <a:r>
              <a:rPr lang="en-US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serhet</a:t>
            </a:r>
            <a:r>
              <a:rPr lang="en-US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zolagyna</a:t>
            </a:r>
            <a:r>
              <a:rPr lang="en-US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girmek</a:t>
            </a:r>
            <a:r>
              <a:rPr lang="en-US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wagtlaýyn</a:t>
            </a:r>
            <a:r>
              <a:rPr lang="en-US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galmak</a:t>
            </a:r>
            <a:r>
              <a:rPr lang="en-US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en-US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ulaglaryň</a:t>
            </a:r>
            <a:r>
              <a:rPr lang="en-US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mundan</a:t>
            </a:r>
            <a:r>
              <a:rPr lang="en-US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beýläk</a:t>
            </a:r>
            <a:r>
              <a:rPr lang="en-US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giriş</a:t>
            </a:r>
            <a:r>
              <a:rPr lang="en-US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giriş</a:t>
            </a:r>
            <a:r>
              <a:rPr lang="en-US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wagtlaýyn</a:t>
            </a:r>
            <a:r>
              <a:rPr lang="en-US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galmak</a:t>
            </a:r>
            <a:r>
              <a:rPr lang="en-US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göçürmek</a:t>
            </a:r>
            <a:r>
              <a:rPr lang="en-US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tertibi</a:t>
            </a:r>
            <a:r>
              <a:rPr lang="en-US" sz="24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343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48C4F-28B3-40EF-9C0B-30C7BF09B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740" y="198998"/>
            <a:ext cx="10219765" cy="563002"/>
          </a:xfrm>
        </p:spPr>
        <p:txBody>
          <a:bodyPr>
            <a:noAutofit/>
          </a:bodyPr>
          <a:lstStyle/>
          <a:p>
            <a:r>
              <a:rPr lang="en-US" sz="2400" b="1" dirty="0" err="1"/>
              <a:t>Daşary</a:t>
            </a:r>
            <a:r>
              <a:rPr lang="en-US" sz="2400" b="1" dirty="0"/>
              <a:t> </a:t>
            </a:r>
            <a:r>
              <a:rPr lang="en-US" sz="2400" b="1" dirty="0" err="1"/>
              <a:t>ýurtly</a:t>
            </a:r>
            <a:r>
              <a:rPr lang="en-US" sz="2400" b="1" dirty="0"/>
              <a:t> </a:t>
            </a:r>
            <a:r>
              <a:rPr lang="en-US" sz="2400" b="1" dirty="0" err="1"/>
              <a:t>raýatlaryň</a:t>
            </a:r>
            <a:r>
              <a:rPr lang="en-US" sz="2400" b="1" dirty="0"/>
              <a:t> </a:t>
            </a:r>
            <a:r>
              <a:rPr lang="en-US" sz="2400" b="1" dirty="0" err="1"/>
              <a:t>serhet</a:t>
            </a:r>
            <a:r>
              <a:rPr lang="en-US" sz="2400" b="1" dirty="0"/>
              <a:t> </a:t>
            </a:r>
            <a:r>
              <a:rPr lang="en-US" sz="2400" b="1" dirty="0" err="1"/>
              <a:t>zonasyna</a:t>
            </a:r>
            <a:r>
              <a:rPr lang="en-US" sz="2400" b="1" dirty="0"/>
              <a:t> </a:t>
            </a:r>
            <a:r>
              <a:rPr lang="en-US" sz="2400" b="1" dirty="0" err="1"/>
              <a:t>barmagynyň</a:t>
            </a:r>
            <a:r>
              <a:rPr lang="en-US" sz="2400" b="1" dirty="0"/>
              <a:t> </a:t>
            </a:r>
            <a:r>
              <a:rPr lang="en-US" sz="2400" b="1" dirty="0" err="1"/>
              <a:t>düzgünleri</a:t>
            </a:r>
            <a:endParaRPr lang="x-none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CFA10B-3EA0-40D3-BA2D-463DD0CF5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1" y="154174"/>
            <a:ext cx="975474" cy="1021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54CB1B-7065-4216-AC64-5B9AA54F6257}"/>
              </a:ext>
            </a:extLst>
          </p:cNvPr>
          <p:cNvSpPr txBox="1"/>
          <p:nvPr/>
        </p:nvSpPr>
        <p:spPr>
          <a:xfrm>
            <a:off x="663387" y="1565034"/>
            <a:ext cx="10892117" cy="468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en-US" sz="24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Serhet</a:t>
            </a:r>
            <a:r>
              <a:rPr lang="en-US" sz="2400" spc="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zonasynyň</a:t>
            </a:r>
            <a:r>
              <a:rPr lang="en-US" sz="2400" spc="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 </a:t>
            </a:r>
            <a:r>
              <a:rPr lang="en-US" sz="24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serhet</a:t>
            </a:r>
            <a:r>
              <a:rPr lang="en-US" sz="2400" spc="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zolagynyň</a:t>
            </a:r>
            <a:r>
              <a:rPr lang="en-US" sz="2400" spc="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çäkleri</a:t>
            </a:r>
            <a:r>
              <a:rPr lang="en-US" sz="2400" spc="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duýduryş</a:t>
            </a:r>
            <a:r>
              <a:rPr lang="en-US" sz="2400" spc="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belgileri</a:t>
            </a:r>
            <a:r>
              <a:rPr lang="en-US" sz="2400" spc="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en-US" sz="2400" spc="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spc="5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görkezilýär</a:t>
            </a:r>
            <a:r>
              <a:rPr lang="en-US" sz="2400" spc="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157B9B2-AE51-4476-9AA4-749FD9A74014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4" r="6832" b="44148"/>
          <a:stretch/>
        </p:blipFill>
        <p:spPr bwMode="auto">
          <a:xfrm>
            <a:off x="2230437" y="2549753"/>
            <a:ext cx="7316975" cy="37599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25922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48C4F-28B3-40EF-9C0B-30C7BF09B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740" y="198998"/>
            <a:ext cx="10219765" cy="563002"/>
          </a:xfrm>
        </p:spPr>
        <p:txBody>
          <a:bodyPr>
            <a:noAutofit/>
          </a:bodyPr>
          <a:lstStyle/>
          <a:p>
            <a:r>
              <a:rPr lang="en-US" sz="2400" b="1" dirty="0" err="1"/>
              <a:t>Daşary</a:t>
            </a:r>
            <a:r>
              <a:rPr lang="en-US" sz="2400" b="1" dirty="0"/>
              <a:t> </a:t>
            </a:r>
            <a:r>
              <a:rPr lang="en-US" sz="2400" b="1" dirty="0" err="1"/>
              <a:t>ýurtly</a:t>
            </a:r>
            <a:r>
              <a:rPr lang="en-US" sz="2400" b="1" dirty="0"/>
              <a:t> </a:t>
            </a:r>
            <a:r>
              <a:rPr lang="en-US" sz="2400" b="1" dirty="0" err="1"/>
              <a:t>raýatlaryň</a:t>
            </a:r>
            <a:r>
              <a:rPr lang="en-US" sz="2400" b="1" dirty="0"/>
              <a:t> </a:t>
            </a:r>
            <a:r>
              <a:rPr lang="en-US" sz="2400" b="1" dirty="0" err="1"/>
              <a:t>serhet</a:t>
            </a:r>
            <a:r>
              <a:rPr lang="en-US" sz="2400" b="1" dirty="0"/>
              <a:t> </a:t>
            </a:r>
            <a:r>
              <a:rPr lang="en-US" sz="2400" b="1" dirty="0" err="1"/>
              <a:t>zonasyna</a:t>
            </a:r>
            <a:r>
              <a:rPr lang="en-US" sz="2400" b="1" dirty="0"/>
              <a:t> </a:t>
            </a:r>
            <a:r>
              <a:rPr lang="en-US" sz="2400" b="1" dirty="0" err="1"/>
              <a:t>barmagynyň</a:t>
            </a:r>
            <a:r>
              <a:rPr lang="en-US" sz="2400" b="1" dirty="0"/>
              <a:t> </a:t>
            </a:r>
            <a:r>
              <a:rPr lang="en-US" sz="2400" b="1" dirty="0" err="1"/>
              <a:t>düzgünleri</a:t>
            </a:r>
            <a:endParaRPr lang="x-none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CFA10B-3EA0-40D3-BA2D-463DD0CF5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1" y="154174"/>
            <a:ext cx="975474" cy="102197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8250B4-4A9D-45C5-A88E-E4D6ABDBD0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505" y="935037"/>
            <a:ext cx="8585947" cy="572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405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48C4F-28B3-40EF-9C0B-30C7BF09B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740" y="198998"/>
            <a:ext cx="10219765" cy="563002"/>
          </a:xfrm>
        </p:spPr>
        <p:txBody>
          <a:bodyPr>
            <a:noAutofit/>
          </a:bodyPr>
          <a:lstStyle/>
          <a:p>
            <a:r>
              <a:rPr lang="en-US" sz="2400" b="1" dirty="0" err="1"/>
              <a:t>Daşary</a:t>
            </a:r>
            <a:r>
              <a:rPr lang="en-US" sz="2400" b="1" dirty="0"/>
              <a:t> </a:t>
            </a:r>
            <a:r>
              <a:rPr lang="en-US" sz="2400" b="1" dirty="0" err="1"/>
              <a:t>ýurtly</a:t>
            </a:r>
            <a:r>
              <a:rPr lang="en-US" sz="2400" b="1" dirty="0"/>
              <a:t> </a:t>
            </a:r>
            <a:r>
              <a:rPr lang="en-US" sz="2400" b="1" dirty="0" err="1"/>
              <a:t>raýatlaryň</a:t>
            </a:r>
            <a:r>
              <a:rPr lang="en-US" sz="2400" b="1" dirty="0"/>
              <a:t> </a:t>
            </a:r>
            <a:r>
              <a:rPr lang="en-US" sz="2400" b="1" dirty="0" err="1"/>
              <a:t>serhet</a:t>
            </a:r>
            <a:r>
              <a:rPr lang="en-US" sz="2400" b="1" dirty="0"/>
              <a:t> </a:t>
            </a:r>
            <a:r>
              <a:rPr lang="en-US" sz="2400" b="1" dirty="0" err="1"/>
              <a:t>zonasyna</a:t>
            </a:r>
            <a:r>
              <a:rPr lang="en-US" sz="2400" b="1" dirty="0"/>
              <a:t> </a:t>
            </a:r>
            <a:r>
              <a:rPr lang="en-US" sz="2400" b="1" dirty="0" err="1"/>
              <a:t>barmagynyň</a:t>
            </a:r>
            <a:r>
              <a:rPr lang="en-US" sz="2400" b="1" dirty="0"/>
              <a:t> </a:t>
            </a:r>
            <a:r>
              <a:rPr lang="en-US" sz="2400" b="1" dirty="0" err="1"/>
              <a:t>düzgünleri</a:t>
            </a:r>
            <a:endParaRPr lang="x-none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CFA10B-3EA0-40D3-BA2D-463DD0CF5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1" y="154174"/>
            <a:ext cx="975474" cy="1021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ABC248-E92D-4739-82FF-C88382EEEE99}"/>
              </a:ext>
            </a:extLst>
          </p:cNvPr>
          <p:cNvSpPr txBox="1"/>
          <p:nvPr/>
        </p:nvSpPr>
        <p:spPr>
          <a:xfrm>
            <a:off x="672353" y="1413063"/>
            <a:ext cx="1084729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Serhet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zolagynda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-da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serhet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zolagynda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ýerleşýän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obalarda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hasaba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alnan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şahslardan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serhet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zolaklaryndan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tranzit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geçirýän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şahslardan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başga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serhet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zolaklarynda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serhet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zolaklarynda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wagtlaýyn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ýaşamak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hereket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etmek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gadagan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edilýär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569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48C4F-28B3-40EF-9C0B-30C7BF09B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740" y="198998"/>
            <a:ext cx="10219765" cy="563002"/>
          </a:xfrm>
        </p:spPr>
        <p:txBody>
          <a:bodyPr>
            <a:noAutofit/>
          </a:bodyPr>
          <a:lstStyle/>
          <a:p>
            <a:r>
              <a:rPr lang="en-US" sz="2400" b="1" dirty="0" err="1"/>
              <a:t>Daşary</a:t>
            </a:r>
            <a:r>
              <a:rPr lang="en-US" sz="2400" b="1" dirty="0"/>
              <a:t> </a:t>
            </a:r>
            <a:r>
              <a:rPr lang="en-US" sz="2400" b="1" dirty="0" err="1"/>
              <a:t>ýurtly</a:t>
            </a:r>
            <a:r>
              <a:rPr lang="en-US" sz="2400" b="1" dirty="0"/>
              <a:t> </a:t>
            </a:r>
            <a:r>
              <a:rPr lang="en-US" sz="2400" b="1" dirty="0" err="1"/>
              <a:t>raýatlaryň</a:t>
            </a:r>
            <a:r>
              <a:rPr lang="en-US" sz="2400" b="1" dirty="0"/>
              <a:t> </a:t>
            </a:r>
            <a:r>
              <a:rPr lang="en-US" sz="2400" b="1" dirty="0" err="1"/>
              <a:t>serhet</a:t>
            </a:r>
            <a:r>
              <a:rPr lang="en-US" sz="2400" b="1" dirty="0"/>
              <a:t> </a:t>
            </a:r>
            <a:r>
              <a:rPr lang="en-US" sz="2400" b="1" dirty="0" err="1"/>
              <a:t>zonasyna</a:t>
            </a:r>
            <a:r>
              <a:rPr lang="en-US" sz="2400" b="1" dirty="0"/>
              <a:t> </a:t>
            </a:r>
            <a:r>
              <a:rPr lang="en-US" sz="2400" b="1" dirty="0" err="1"/>
              <a:t>barmagynyň</a:t>
            </a:r>
            <a:r>
              <a:rPr lang="en-US" sz="2400" b="1" dirty="0"/>
              <a:t> </a:t>
            </a:r>
            <a:r>
              <a:rPr lang="en-US" sz="2400" b="1" dirty="0" err="1"/>
              <a:t>düzgünleri</a:t>
            </a:r>
            <a:endParaRPr lang="x-none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CFA10B-3EA0-40D3-BA2D-463DD0CF5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1" y="154174"/>
            <a:ext cx="975474" cy="1021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810DF0-1D20-4127-AE88-0D5B86A1ACE3}"/>
              </a:ext>
            </a:extLst>
          </p:cNvPr>
          <p:cNvSpPr txBox="1"/>
          <p:nvPr/>
        </p:nvSpPr>
        <p:spPr>
          <a:xfrm>
            <a:off x="654423" y="1720840"/>
            <a:ext cx="1090108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Belarus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Respublikasynyň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çäginden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daşarda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hemişelik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ýaşaýan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daşary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ýurtly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raýatlaryň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serhet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zonasyna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girmegi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girişi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wagtlaýyn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galmagy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göçmegi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daşary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ýurda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syýahat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etmek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niýetlenen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daşary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ýurt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raýatlarynyň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-da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halkara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guramalaryň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raýatlygy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-da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adaty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ýaşaýan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döwletleriniň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degişli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häkimiýetleri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berlen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geçerli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pasportlar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-da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ornuny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tutýan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beýleki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resminamalar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esasynda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aşyrylýar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serhet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gullugynyň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organlary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çykarylan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serhet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zonasyndaky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hereketler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789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48C4F-28B3-40EF-9C0B-30C7BF09B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740" y="198998"/>
            <a:ext cx="10219765" cy="563002"/>
          </a:xfrm>
        </p:spPr>
        <p:txBody>
          <a:bodyPr>
            <a:noAutofit/>
          </a:bodyPr>
          <a:lstStyle/>
          <a:p>
            <a:r>
              <a:rPr lang="en-US" sz="2400" b="1" dirty="0" err="1"/>
              <a:t>Daşary</a:t>
            </a:r>
            <a:r>
              <a:rPr lang="en-US" sz="2400" b="1" dirty="0"/>
              <a:t> </a:t>
            </a:r>
            <a:r>
              <a:rPr lang="en-US" sz="2400" b="1" dirty="0" err="1"/>
              <a:t>ýurtly</a:t>
            </a:r>
            <a:r>
              <a:rPr lang="en-US" sz="2400" b="1" dirty="0"/>
              <a:t> </a:t>
            </a:r>
            <a:r>
              <a:rPr lang="en-US" sz="2400" b="1" dirty="0" err="1"/>
              <a:t>raýatlaryň</a:t>
            </a:r>
            <a:r>
              <a:rPr lang="en-US" sz="2400" b="1" dirty="0"/>
              <a:t> </a:t>
            </a:r>
            <a:r>
              <a:rPr lang="en-US" sz="2400" b="1" dirty="0" err="1"/>
              <a:t>serhet</a:t>
            </a:r>
            <a:r>
              <a:rPr lang="en-US" sz="2400" b="1" dirty="0"/>
              <a:t> </a:t>
            </a:r>
            <a:r>
              <a:rPr lang="en-US" sz="2400" b="1" dirty="0" err="1"/>
              <a:t>zonasyna</a:t>
            </a:r>
            <a:r>
              <a:rPr lang="en-US" sz="2400" b="1" dirty="0"/>
              <a:t> </a:t>
            </a:r>
            <a:r>
              <a:rPr lang="en-US" sz="2400" b="1" dirty="0" err="1"/>
              <a:t>barmagynyň</a:t>
            </a:r>
            <a:r>
              <a:rPr lang="en-US" sz="2400" b="1" dirty="0"/>
              <a:t> </a:t>
            </a:r>
            <a:r>
              <a:rPr lang="en-US" sz="2400" b="1" dirty="0" err="1"/>
              <a:t>düzgünleri</a:t>
            </a:r>
            <a:endParaRPr lang="x-none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CFA10B-3EA0-40D3-BA2D-463DD0CF5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1" y="154174"/>
            <a:ext cx="975474" cy="1021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96B182-D3B9-4A8A-BD68-404DD99B6488}"/>
              </a:ext>
            </a:extLst>
          </p:cNvPr>
          <p:cNvSpPr txBox="1"/>
          <p:nvPr/>
        </p:nvSpPr>
        <p:spPr>
          <a:xfrm>
            <a:off x="732318" y="1176150"/>
            <a:ext cx="1104451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SANAW
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daşary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ýurtly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raýatlaryň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baryp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görýän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ýerleri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territoriýa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girmek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hem-de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galmak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obýektler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
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Ýörite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rugsat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gerek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
1. Belarus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Respublikasynyň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serhet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zolagy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
2. Belarus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Respublikasynyň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serhet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zolagy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
3.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Goranmak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ministrliginiň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obýektleri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harby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birlikleri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guramalary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
4.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Içeri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ministrliginiň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binalary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harby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birlikleri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guramalary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
5.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Döwlet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howpsuzlyk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komitetiniň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obýektleri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harby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birlikleri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guramalary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
6.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Ilatyň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başga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göçürilen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kontrol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nokatlary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girizilen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ýerler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(Gomel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Mogilew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welaýatlary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ru-RU" sz="2400" b="1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373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48C4F-28B3-40EF-9C0B-30C7BF09B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5740" y="198998"/>
            <a:ext cx="10219765" cy="563002"/>
          </a:xfrm>
        </p:spPr>
        <p:txBody>
          <a:bodyPr>
            <a:noAutofit/>
          </a:bodyPr>
          <a:lstStyle/>
          <a:p>
            <a:r>
              <a:rPr lang="en-US" sz="2400" b="1" dirty="0" err="1"/>
              <a:t>Daşary</a:t>
            </a:r>
            <a:r>
              <a:rPr lang="en-US" sz="2400" b="1" dirty="0"/>
              <a:t> </a:t>
            </a:r>
            <a:r>
              <a:rPr lang="en-US" sz="2400" b="1" dirty="0" err="1"/>
              <a:t>ýurtly</a:t>
            </a:r>
            <a:r>
              <a:rPr lang="en-US" sz="2400" b="1" dirty="0"/>
              <a:t> </a:t>
            </a:r>
            <a:r>
              <a:rPr lang="en-US" sz="2400" b="1" dirty="0" err="1"/>
              <a:t>raýatlaryň</a:t>
            </a:r>
            <a:r>
              <a:rPr lang="en-US" sz="2400" b="1" dirty="0"/>
              <a:t> </a:t>
            </a:r>
            <a:r>
              <a:rPr lang="en-US" sz="2400" b="1" dirty="0" err="1"/>
              <a:t>serhet</a:t>
            </a:r>
            <a:r>
              <a:rPr lang="en-US" sz="2400" b="1" dirty="0"/>
              <a:t> </a:t>
            </a:r>
            <a:r>
              <a:rPr lang="en-US" sz="2400" b="1" dirty="0" err="1"/>
              <a:t>zonasyna</a:t>
            </a:r>
            <a:r>
              <a:rPr lang="en-US" sz="2400" b="1" dirty="0"/>
              <a:t> </a:t>
            </a:r>
            <a:r>
              <a:rPr lang="en-US" sz="2400" b="1" dirty="0" err="1"/>
              <a:t>barmagynyň</a:t>
            </a:r>
            <a:r>
              <a:rPr lang="en-US" sz="2400" b="1" dirty="0"/>
              <a:t> </a:t>
            </a:r>
            <a:r>
              <a:rPr lang="en-US" sz="2400" b="1" dirty="0" err="1"/>
              <a:t>düzgünleri</a:t>
            </a:r>
            <a:endParaRPr lang="x-none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CFA10B-3EA0-40D3-BA2D-463DD0CF58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1" y="154174"/>
            <a:ext cx="975474" cy="1021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56334B-B613-4F5F-81A1-E9AB063C43F8}"/>
              </a:ext>
            </a:extLst>
          </p:cNvPr>
          <p:cNvSpPr txBox="1"/>
          <p:nvPr/>
        </p:nvSpPr>
        <p:spPr>
          <a:xfrm>
            <a:off x="642671" y="1345826"/>
            <a:ext cx="11212313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Serhetde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giriş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giriş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wagtlaýyn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galmak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hereket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etmek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şahadatnamalar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serhet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gullugynyň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territoriýa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organlary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berlen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şahadatnamalar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dokumentler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esasynda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aşyrylýar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
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Serhet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zonasyna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girmegiň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wagtlaýyn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galmagyň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hereketiň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maksadyny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tassyklaýan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dokumentler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
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Kömek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
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serhet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zonasynda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dogan-garyndaşlarynyň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ýaşaýan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ýeri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hakynda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
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serhet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zonasynda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dogan-garyndaşlarynyň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jaýlanmagy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hakynda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
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serhet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zonasynda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ýaşaýan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ýaşaýan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dogan-garyndaşlaryň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ölümi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keselçiligi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barada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saglygy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goraýyş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guramalary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tassyklanan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telegrammalar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
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serhet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zonasynda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ýerleşýän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öý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eýesini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eýeçiligini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peýdalanmak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üpjünçiligini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kireýine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alandygyny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tassyklaýan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dokumentler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
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serhet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zonasynda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ýerleşýän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hajathana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dynç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alyş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öýü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myhmanhana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syýahatçylyk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bazasy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beýleki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saglygy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goraýyş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guramalarynyň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spc="5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kuponlary</a:t>
            </a:r>
            <a:r>
              <a:rPr lang="en-US" sz="2000" b="1" spc="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1439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14465</TotalTime>
  <Words>957</Words>
  <Application>Microsoft Office PowerPoint</Application>
  <PresentationFormat>Широкоэкранный</PresentationFormat>
  <Paragraphs>29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Daşary ýurtly raýatlaryň serhet zonasyna barmagynyň düzgünleri</vt:lpstr>
      <vt:lpstr>Daşary ýurtly raýatlaryň serhet zonasyna barmagynyň düzgünleri</vt:lpstr>
      <vt:lpstr>Daşary ýurtly raýatlaryň serhet zonasyna barmagynyň düzgünleri</vt:lpstr>
      <vt:lpstr>Daşary ýurtly raýatlaryň serhet zonasyna barmagynyň düzgünleri</vt:lpstr>
      <vt:lpstr>Daşary ýurtly raýatlaryň serhet zonasyna barmagynyň düzgünleri</vt:lpstr>
      <vt:lpstr>Daşary ýurtly raýatlaryň serhet zonasyna barmagynyň düzgünleri</vt:lpstr>
      <vt:lpstr>Daşary ýurtly raýatlaryň serhet zonasyna barmagynyň düzgünleri</vt:lpstr>
      <vt:lpstr>Daşary ýurtly raýatlaryň serhet zonasyna barmagynyň düzgünleri</vt:lpstr>
      <vt:lpstr>Daşary ýurtly raýatlaryň serhet zonasyna barmagynyň düzgünleri</vt:lpstr>
      <vt:lpstr>Daşary ýurtly raýatlaryň serhet zonasyna barmagynyň düzgünleri</vt:lpstr>
      <vt:lpstr>Daşary ýurtly raýatlaryň serhet zonasyna barmagynyň düzgünleri</vt:lpstr>
      <vt:lpstr>Daşary ýurtly raýatlaryň serhet zonasyna barmagynyň düzgünleri</vt:lpstr>
      <vt:lpstr>Daşary ýurtly raýatlaryň serhet zonasyna barmagynyň düzgünleri</vt:lpstr>
      <vt:lpstr>Правила посещения приграничной зоны иностранными гражданами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Обеспечение безопасности университета</dc:title>
  <dc:creator>Лебедев Игорь Васильевич</dc:creator>
  <cp:lastModifiedBy>Лебедев Игорь Васильевич</cp:lastModifiedBy>
  <cp:revision>73</cp:revision>
  <dcterms:created xsi:type="dcterms:W3CDTF">2025-05-14T05:27:16Z</dcterms:created>
  <dcterms:modified xsi:type="dcterms:W3CDTF">2025-11-27T12:16:44Z</dcterms:modified>
</cp:coreProperties>
</file>