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notesMasterIdLst>
    <p:notesMasterId r:id="rId30"/>
  </p:notesMasterIdLst>
  <p:sldIdLst>
    <p:sldId id="256" r:id="rId2"/>
    <p:sldId id="257" r:id="rId3"/>
    <p:sldId id="259" r:id="rId4"/>
    <p:sldId id="258" r:id="rId5"/>
    <p:sldId id="260" r:id="rId6"/>
    <p:sldId id="263" r:id="rId7"/>
    <p:sldId id="264" r:id="rId8"/>
    <p:sldId id="271" r:id="rId9"/>
    <p:sldId id="270" r:id="rId10"/>
    <p:sldId id="272" r:id="rId11"/>
    <p:sldId id="273" r:id="rId12"/>
    <p:sldId id="266" r:id="rId13"/>
    <p:sldId id="267" r:id="rId14"/>
    <p:sldId id="268" r:id="rId15"/>
    <p:sldId id="269" r:id="rId16"/>
    <p:sldId id="261" r:id="rId17"/>
    <p:sldId id="265" r:id="rId18"/>
    <p:sldId id="274" r:id="rId19"/>
    <p:sldId id="262" r:id="rId20"/>
    <p:sldId id="275" r:id="rId21"/>
    <p:sldId id="276" r:id="rId22"/>
    <p:sldId id="277" r:id="rId23"/>
    <p:sldId id="278" r:id="rId24"/>
    <p:sldId id="281" r:id="rId25"/>
    <p:sldId id="279" r:id="rId26"/>
    <p:sldId id="280" r:id="rId27"/>
    <p:sldId id="282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rebenok.by/" TargetMode="External"/><Relationship Id="rId1" Type="http://schemas.openxmlformats.org/officeDocument/2006/relationships/hyperlink" Target="http://www.pravoby.com/" TargetMode="External"/><Relationship Id="rId4" Type="http://schemas.openxmlformats.org/officeDocument/2006/relationships/image" Target="../media/image11.png"/></Relationships>
</file>

<file path=ppt/diagrams/_rels/data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image" Target="../media/image4.jp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gif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image" Target="../media/image4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g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3852EE-EEF9-42D8-8717-F94AD4C8686E}" type="doc">
      <dgm:prSet loTypeId="urn:microsoft.com/office/officeart/2005/8/layout/chevron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A58A5B9-F69C-4E99-B6B1-78094A9F9BE8}">
      <dgm:prSet phldrT="[Текст]" phldr="1"/>
      <dgm:spPr/>
      <dgm:t>
        <a:bodyPr/>
        <a:lstStyle/>
        <a:p>
          <a:endParaRPr lang="ru-RU" dirty="0"/>
        </a:p>
      </dgm:t>
    </dgm:pt>
    <dgm:pt modelId="{9B10B1B6-AE50-4D89-AA67-52EFA1DB5264}" type="parTrans" cxnId="{AECB568C-0325-4D6A-B806-72F67A178ECF}">
      <dgm:prSet/>
      <dgm:spPr/>
      <dgm:t>
        <a:bodyPr/>
        <a:lstStyle/>
        <a:p>
          <a:endParaRPr lang="ru-RU"/>
        </a:p>
      </dgm:t>
    </dgm:pt>
    <dgm:pt modelId="{45C04570-362F-4AD1-BC3E-4DDB76984314}" type="sibTrans" cxnId="{AECB568C-0325-4D6A-B806-72F67A178ECF}">
      <dgm:prSet/>
      <dgm:spPr/>
      <dgm:t>
        <a:bodyPr/>
        <a:lstStyle/>
        <a:p>
          <a:endParaRPr lang="ru-RU"/>
        </a:p>
      </dgm:t>
    </dgm:pt>
    <dgm:pt modelId="{67474938-1B39-47DF-B6DD-87BA19FD0B4A}">
      <dgm:prSet phldrT="[Текст]"/>
      <dgm:spPr/>
      <dgm:t>
        <a:bodyPr/>
        <a:lstStyle/>
        <a:p>
          <a:r>
            <a:rPr lang="ru-RU" b="0" dirty="0" smtClean="0"/>
            <a:t>«Сообщество преподавателей, адвокатов и студентов =&gt; обучение посредством действия» </a:t>
          </a:r>
          <a:endParaRPr lang="ru-RU" dirty="0"/>
        </a:p>
      </dgm:t>
    </dgm:pt>
    <dgm:pt modelId="{585F70A4-188E-4F82-BF26-4A2840A507FC}" type="parTrans" cxnId="{E69C1C85-8BF8-4C6B-8C37-0A9CFFD832B1}">
      <dgm:prSet/>
      <dgm:spPr/>
      <dgm:t>
        <a:bodyPr/>
        <a:lstStyle/>
        <a:p>
          <a:endParaRPr lang="ru-RU"/>
        </a:p>
      </dgm:t>
    </dgm:pt>
    <dgm:pt modelId="{7927290F-3C1E-49F9-8388-4E031D5487F1}" type="sibTrans" cxnId="{E69C1C85-8BF8-4C6B-8C37-0A9CFFD832B1}">
      <dgm:prSet/>
      <dgm:spPr/>
      <dgm:t>
        <a:bodyPr/>
        <a:lstStyle/>
        <a:p>
          <a:endParaRPr lang="ru-RU"/>
        </a:p>
      </dgm:t>
    </dgm:pt>
    <dgm:pt modelId="{E9149BE5-EB44-4674-B7BD-D0FD7BFAE9B9}">
      <dgm:prSet phldrT="[Текст]"/>
      <dgm:spPr/>
      <dgm:t>
        <a:bodyPr/>
        <a:lstStyle/>
        <a:p>
          <a:endParaRPr lang="ru-RU" dirty="0"/>
        </a:p>
      </dgm:t>
    </dgm:pt>
    <dgm:pt modelId="{7A7445AF-1D82-4287-B608-FD94BCD33F54}" type="parTrans" cxnId="{A0DBF8D0-EDAC-4502-8A28-07A8C7C3D5F4}">
      <dgm:prSet/>
      <dgm:spPr/>
      <dgm:t>
        <a:bodyPr/>
        <a:lstStyle/>
        <a:p>
          <a:endParaRPr lang="ru-RU"/>
        </a:p>
      </dgm:t>
    </dgm:pt>
    <dgm:pt modelId="{BCBCB572-7D38-477C-B844-425D229BE074}" type="sibTrans" cxnId="{A0DBF8D0-EDAC-4502-8A28-07A8C7C3D5F4}">
      <dgm:prSet/>
      <dgm:spPr/>
      <dgm:t>
        <a:bodyPr/>
        <a:lstStyle/>
        <a:p>
          <a:endParaRPr lang="ru-RU"/>
        </a:p>
      </dgm:t>
    </dgm:pt>
    <dgm:pt modelId="{D271644B-2166-47EE-A357-8DA061E5BEED}">
      <dgm:prSet phldrT="[Текст]"/>
      <dgm:spPr/>
      <dgm:t>
        <a:bodyPr/>
        <a:lstStyle/>
        <a:p>
          <a:r>
            <a:rPr lang="ru-RU" b="0" dirty="0" smtClean="0"/>
            <a:t>«Скорая правовая помощь социально - незащищенным слоям населения»</a:t>
          </a:r>
          <a:endParaRPr lang="ru-RU" dirty="0"/>
        </a:p>
      </dgm:t>
    </dgm:pt>
    <dgm:pt modelId="{780C1C01-2E39-47DB-90FA-A1C85A9FDC1D}" type="parTrans" cxnId="{FB648179-2F1D-4CC0-B2D2-F8CC78BE6AAF}">
      <dgm:prSet/>
      <dgm:spPr/>
      <dgm:t>
        <a:bodyPr/>
        <a:lstStyle/>
        <a:p>
          <a:endParaRPr lang="ru-RU"/>
        </a:p>
      </dgm:t>
    </dgm:pt>
    <dgm:pt modelId="{E0028941-9374-41D2-8221-7ECFCF90D8AB}" type="sibTrans" cxnId="{FB648179-2F1D-4CC0-B2D2-F8CC78BE6AAF}">
      <dgm:prSet/>
      <dgm:spPr/>
      <dgm:t>
        <a:bodyPr/>
        <a:lstStyle/>
        <a:p>
          <a:endParaRPr lang="ru-RU"/>
        </a:p>
      </dgm:t>
    </dgm:pt>
    <dgm:pt modelId="{22662D46-0408-43AF-9BEB-5B0174C0B17C}">
      <dgm:prSet phldrT="[Текст]"/>
      <dgm:spPr/>
      <dgm:t>
        <a:bodyPr/>
        <a:lstStyle/>
        <a:p>
          <a:r>
            <a:rPr lang="ru-RU" b="0" dirty="0" smtClean="0"/>
            <a:t>Спасательный круг для студентов, знающих теоретически как плавать в море юридических проблем, но на практике идущих ко дну».</a:t>
          </a:r>
          <a:endParaRPr lang="ru-RU" dirty="0"/>
        </a:p>
      </dgm:t>
    </dgm:pt>
    <dgm:pt modelId="{0FC1B10B-B1FC-4992-A14C-B472BD9B922A}" type="parTrans" cxnId="{A3AEDC3C-0909-404E-A93C-CE8DE37FCA51}">
      <dgm:prSet/>
      <dgm:spPr/>
      <dgm:t>
        <a:bodyPr/>
        <a:lstStyle/>
        <a:p>
          <a:endParaRPr lang="ru-RU"/>
        </a:p>
      </dgm:t>
    </dgm:pt>
    <dgm:pt modelId="{8C014392-F746-4661-B498-70788F14D607}" type="sibTrans" cxnId="{A3AEDC3C-0909-404E-A93C-CE8DE37FCA51}">
      <dgm:prSet/>
      <dgm:spPr/>
      <dgm:t>
        <a:bodyPr/>
        <a:lstStyle/>
        <a:p>
          <a:endParaRPr lang="ru-RU"/>
        </a:p>
      </dgm:t>
    </dgm:pt>
    <dgm:pt modelId="{CBE3E24B-8EC9-47D3-8AEB-F6F057241452}">
      <dgm:prSet phldrT="[Текст]"/>
      <dgm:spPr/>
      <dgm:t>
        <a:bodyPr/>
        <a:lstStyle/>
        <a:p>
          <a:endParaRPr lang="ru-RU" dirty="0"/>
        </a:p>
      </dgm:t>
    </dgm:pt>
    <dgm:pt modelId="{184A9B1B-E0B9-48AF-B201-F3521A9891C7}" type="parTrans" cxnId="{1B21877E-A423-4B2F-B59B-6D2B0D13A196}">
      <dgm:prSet/>
      <dgm:spPr/>
      <dgm:t>
        <a:bodyPr/>
        <a:lstStyle/>
        <a:p>
          <a:endParaRPr lang="ru-RU"/>
        </a:p>
      </dgm:t>
    </dgm:pt>
    <dgm:pt modelId="{E75B7DCC-4790-4191-9F40-4BC1C7BCF786}" type="sibTrans" cxnId="{1B21877E-A423-4B2F-B59B-6D2B0D13A196}">
      <dgm:prSet/>
      <dgm:spPr/>
      <dgm:t>
        <a:bodyPr/>
        <a:lstStyle/>
        <a:p>
          <a:endParaRPr lang="ru-RU"/>
        </a:p>
      </dgm:t>
    </dgm:pt>
    <dgm:pt modelId="{5D6BFD9B-3DE0-44F4-BC3E-627575EBAEAF}">
      <dgm:prSet phldrT="[Текст]"/>
      <dgm:spPr/>
      <dgm:t>
        <a:bodyPr/>
        <a:lstStyle/>
        <a:p>
          <a:endParaRPr lang="ru-RU" dirty="0"/>
        </a:p>
      </dgm:t>
    </dgm:pt>
    <dgm:pt modelId="{12E40F6D-4441-455A-B749-A838BDB3663A}" type="parTrans" cxnId="{D85C260B-9AF5-4BC9-9655-1076FCD7C56F}">
      <dgm:prSet/>
      <dgm:spPr/>
      <dgm:t>
        <a:bodyPr/>
        <a:lstStyle/>
        <a:p>
          <a:endParaRPr lang="ru-RU"/>
        </a:p>
      </dgm:t>
    </dgm:pt>
    <dgm:pt modelId="{470AE0FD-DADE-46F0-8520-9F7266CDDD0E}" type="sibTrans" cxnId="{D85C260B-9AF5-4BC9-9655-1076FCD7C56F}">
      <dgm:prSet/>
      <dgm:spPr/>
      <dgm:t>
        <a:bodyPr/>
        <a:lstStyle/>
        <a:p>
          <a:endParaRPr lang="ru-RU"/>
        </a:p>
      </dgm:t>
    </dgm:pt>
    <dgm:pt modelId="{F952C851-CA85-4E55-B11B-0AEBCA0418AB}">
      <dgm:prSet phldrT="[Текст]"/>
      <dgm:spPr/>
      <dgm:t>
        <a:bodyPr/>
        <a:lstStyle/>
        <a:p>
          <a:r>
            <a:rPr lang="ru-RU" b="0" dirty="0" smtClean="0"/>
            <a:t>«Сообщество студентов-юристов и юристов опытных, смешанных в определенной пропорции для всеобщей пользы».</a:t>
          </a:r>
          <a:endParaRPr lang="ru-RU" dirty="0"/>
        </a:p>
      </dgm:t>
    </dgm:pt>
    <dgm:pt modelId="{68BA390C-6D99-4FC7-B5DC-66F27995230C}" type="parTrans" cxnId="{DA4C4A8A-856D-4FEA-B01C-E5502AD69182}">
      <dgm:prSet/>
      <dgm:spPr/>
      <dgm:t>
        <a:bodyPr/>
        <a:lstStyle/>
        <a:p>
          <a:endParaRPr lang="ru-RU"/>
        </a:p>
      </dgm:t>
    </dgm:pt>
    <dgm:pt modelId="{8E72E78F-22D4-4B34-B510-C141495A1C5D}" type="sibTrans" cxnId="{DA4C4A8A-856D-4FEA-B01C-E5502AD69182}">
      <dgm:prSet/>
      <dgm:spPr/>
      <dgm:t>
        <a:bodyPr/>
        <a:lstStyle/>
        <a:p>
          <a:endParaRPr lang="ru-RU"/>
        </a:p>
      </dgm:t>
    </dgm:pt>
    <dgm:pt modelId="{B9C8F34E-4728-4856-9BA6-A95A2739393D}">
      <dgm:prSet phldrT="[Текст]"/>
      <dgm:spPr/>
      <dgm:t>
        <a:bodyPr/>
        <a:lstStyle/>
        <a:p>
          <a:r>
            <a:rPr lang="ru-RU" b="0" dirty="0" smtClean="0"/>
            <a:t>«Возможность для студента не начинать обучение заново после окончания ВУЗа»</a:t>
          </a:r>
          <a:endParaRPr lang="ru-RU" dirty="0"/>
        </a:p>
      </dgm:t>
    </dgm:pt>
    <dgm:pt modelId="{993CFD88-33DB-43A5-8EAE-2313C3FC5866}" type="parTrans" cxnId="{4B0EADB0-C5D6-4809-9383-6BB59059A8DC}">
      <dgm:prSet/>
      <dgm:spPr/>
      <dgm:t>
        <a:bodyPr/>
        <a:lstStyle/>
        <a:p>
          <a:endParaRPr lang="ru-RU"/>
        </a:p>
      </dgm:t>
    </dgm:pt>
    <dgm:pt modelId="{22FA7157-7EAB-49B3-B707-9D97B8E1B120}" type="sibTrans" cxnId="{4B0EADB0-C5D6-4809-9383-6BB59059A8DC}">
      <dgm:prSet/>
      <dgm:spPr/>
      <dgm:t>
        <a:bodyPr/>
        <a:lstStyle/>
        <a:p>
          <a:endParaRPr lang="ru-RU"/>
        </a:p>
      </dgm:t>
    </dgm:pt>
    <dgm:pt modelId="{0B8A3F7E-A0F7-436A-853B-10BF573A157B}">
      <dgm:prSet phldrT="[Текст]"/>
      <dgm:spPr/>
      <dgm:t>
        <a:bodyPr/>
        <a:lstStyle/>
        <a:p>
          <a:endParaRPr lang="ru-RU" dirty="0"/>
        </a:p>
      </dgm:t>
    </dgm:pt>
    <dgm:pt modelId="{0B05B2AC-8E5B-49B7-B8E2-10766346D610}" type="parTrans" cxnId="{79725FB5-9043-48BD-88D7-38DDCE1EBF5C}">
      <dgm:prSet/>
      <dgm:spPr/>
      <dgm:t>
        <a:bodyPr/>
        <a:lstStyle/>
        <a:p>
          <a:endParaRPr lang="ru-RU"/>
        </a:p>
      </dgm:t>
    </dgm:pt>
    <dgm:pt modelId="{6CCA21F9-0F01-42E8-B036-E280AE22F7D9}" type="sibTrans" cxnId="{79725FB5-9043-48BD-88D7-38DDCE1EBF5C}">
      <dgm:prSet/>
      <dgm:spPr/>
      <dgm:t>
        <a:bodyPr/>
        <a:lstStyle/>
        <a:p>
          <a:endParaRPr lang="ru-RU"/>
        </a:p>
      </dgm:t>
    </dgm:pt>
    <dgm:pt modelId="{CBD9C02B-C455-4F4F-8D59-0822F6729F0D}">
      <dgm:prSet phldrT="[Текст]"/>
      <dgm:spPr/>
      <dgm:t>
        <a:bodyPr/>
        <a:lstStyle/>
        <a:p>
          <a:endParaRPr lang="ru-RU" dirty="0"/>
        </a:p>
      </dgm:t>
    </dgm:pt>
    <dgm:pt modelId="{82414BBC-F931-4690-B73F-16612C6E94F3}" type="parTrans" cxnId="{CE1EABA7-507A-462E-9815-A28F20203FC4}">
      <dgm:prSet/>
      <dgm:spPr/>
      <dgm:t>
        <a:bodyPr/>
        <a:lstStyle/>
        <a:p>
          <a:endParaRPr lang="ru-RU"/>
        </a:p>
      </dgm:t>
    </dgm:pt>
    <dgm:pt modelId="{B492EF30-4FD2-4236-9748-98CCA3CB549F}" type="sibTrans" cxnId="{CE1EABA7-507A-462E-9815-A28F20203FC4}">
      <dgm:prSet/>
      <dgm:spPr/>
      <dgm:t>
        <a:bodyPr/>
        <a:lstStyle/>
        <a:p>
          <a:endParaRPr lang="ru-RU"/>
        </a:p>
      </dgm:t>
    </dgm:pt>
    <dgm:pt modelId="{056B199D-443E-4E0E-B41C-E01C9312F52B}">
      <dgm:prSet phldrT="[Текст]"/>
      <dgm:spPr/>
      <dgm:t>
        <a:bodyPr/>
        <a:lstStyle/>
        <a:p>
          <a:r>
            <a:rPr lang="ru-RU" b="0" dirty="0" smtClean="0"/>
            <a:t>«Способ лечения студента от правовой недостаточности».</a:t>
          </a:r>
          <a:endParaRPr lang="ru-RU" dirty="0"/>
        </a:p>
      </dgm:t>
    </dgm:pt>
    <dgm:pt modelId="{2D4BE0B2-50AE-4887-95C8-C3864B8A3808}" type="parTrans" cxnId="{1B01868F-68AB-47BD-8BA7-E727AF7B85E6}">
      <dgm:prSet/>
      <dgm:spPr/>
      <dgm:t>
        <a:bodyPr/>
        <a:lstStyle/>
        <a:p>
          <a:endParaRPr lang="ru-RU"/>
        </a:p>
      </dgm:t>
    </dgm:pt>
    <dgm:pt modelId="{290F2897-DEE9-4E90-B295-A214C063BBA4}" type="sibTrans" cxnId="{1B01868F-68AB-47BD-8BA7-E727AF7B85E6}">
      <dgm:prSet/>
      <dgm:spPr/>
      <dgm:t>
        <a:bodyPr/>
        <a:lstStyle/>
        <a:p>
          <a:endParaRPr lang="ru-RU"/>
        </a:p>
      </dgm:t>
    </dgm:pt>
    <dgm:pt modelId="{28041AEB-6E5F-4372-A178-58FA89712F38}">
      <dgm:prSet phldrT="[Текст]"/>
      <dgm:spPr/>
      <dgm:t>
        <a:bodyPr/>
        <a:lstStyle/>
        <a:p>
          <a:endParaRPr lang="ru-RU" dirty="0"/>
        </a:p>
      </dgm:t>
    </dgm:pt>
    <dgm:pt modelId="{B0667896-7760-4525-8243-022C931D7FD0}" type="parTrans" cxnId="{76621A20-FBFB-46D0-AA39-8C57216684DA}">
      <dgm:prSet/>
      <dgm:spPr/>
      <dgm:t>
        <a:bodyPr/>
        <a:lstStyle/>
        <a:p>
          <a:endParaRPr lang="ru-RU"/>
        </a:p>
      </dgm:t>
    </dgm:pt>
    <dgm:pt modelId="{575D2730-D6E9-4225-9A3C-23602B2C191A}" type="sibTrans" cxnId="{76621A20-FBFB-46D0-AA39-8C57216684DA}">
      <dgm:prSet/>
      <dgm:spPr/>
      <dgm:t>
        <a:bodyPr/>
        <a:lstStyle/>
        <a:p>
          <a:endParaRPr lang="ru-RU"/>
        </a:p>
      </dgm:t>
    </dgm:pt>
    <dgm:pt modelId="{AF8BF417-1D38-459D-8BD4-B4DD2B7B7895}">
      <dgm:prSet phldrT="[Текст]"/>
      <dgm:spPr/>
      <dgm:t>
        <a:bodyPr/>
        <a:lstStyle/>
        <a:p>
          <a:r>
            <a:rPr lang="ru-RU" b="0" dirty="0" smtClean="0"/>
            <a:t>«Шаг в юридическую практику».</a:t>
          </a:r>
          <a:endParaRPr lang="ru-RU" dirty="0"/>
        </a:p>
      </dgm:t>
    </dgm:pt>
    <dgm:pt modelId="{DB98E97C-B8A2-4BB4-9D22-7EDDDEFCD5CA}" type="parTrans" cxnId="{4D681D83-5F7C-4FB9-9C8B-A7B48CF696DB}">
      <dgm:prSet/>
      <dgm:spPr/>
      <dgm:t>
        <a:bodyPr/>
        <a:lstStyle/>
        <a:p>
          <a:endParaRPr lang="ru-RU"/>
        </a:p>
      </dgm:t>
    </dgm:pt>
    <dgm:pt modelId="{08A2A004-554D-404B-93AF-634527E2C7D0}" type="sibTrans" cxnId="{4D681D83-5F7C-4FB9-9C8B-A7B48CF696DB}">
      <dgm:prSet/>
      <dgm:spPr/>
      <dgm:t>
        <a:bodyPr/>
        <a:lstStyle/>
        <a:p>
          <a:endParaRPr lang="ru-RU"/>
        </a:p>
      </dgm:t>
    </dgm:pt>
    <dgm:pt modelId="{295C381B-70AB-4C2B-AC3C-FA7017BBD603}">
      <dgm:prSet phldrT="[Текст]"/>
      <dgm:spPr/>
      <dgm:t>
        <a:bodyPr/>
        <a:lstStyle/>
        <a:p>
          <a:endParaRPr lang="ru-RU" dirty="0"/>
        </a:p>
      </dgm:t>
    </dgm:pt>
    <dgm:pt modelId="{5C4786BE-392B-43F9-907F-253D00D13993}" type="parTrans" cxnId="{3E33E921-A2F4-4729-889A-15AC89E4707F}">
      <dgm:prSet/>
      <dgm:spPr/>
      <dgm:t>
        <a:bodyPr/>
        <a:lstStyle/>
        <a:p>
          <a:endParaRPr lang="ru-RU"/>
        </a:p>
      </dgm:t>
    </dgm:pt>
    <dgm:pt modelId="{AE20EE50-7B59-4576-B5E0-A4081AD9BC25}" type="sibTrans" cxnId="{3E33E921-A2F4-4729-889A-15AC89E4707F}">
      <dgm:prSet/>
      <dgm:spPr/>
      <dgm:t>
        <a:bodyPr/>
        <a:lstStyle/>
        <a:p>
          <a:endParaRPr lang="ru-RU"/>
        </a:p>
      </dgm:t>
    </dgm:pt>
    <dgm:pt modelId="{63441CF1-0ED8-4139-A7E2-05F0F711E6B5}">
      <dgm:prSet phldrT="[Текст]"/>
      <dgm:spPr/>
      <dgm:t>
        <a:bodyPr/>
        <a:lstStyle/>
        <a:p>
          <a:r>
            <a:rPr lang="ru-RU" b="0" dirty="0" smtClean="0"/>
            <a:t>«Форма практической тренировки студента на живом клиенте».</a:t>
          </a:r>
          <a:endParaRPr lang="ru-RU" dirty="0"/>
        </a:p>
      </dgm:t>
    </dgm:pt>
    <dgm:pt modelId="{33DB4F49-097B-43BF-BC21-13AB524287F3}" type="parTrans" cxnId="{FA0E3CF4-BF06-4669-90BB-FE4A380EAD80}">
      <dgm:prSet/>
      <dgm:spPr/>
      <dgm:t>
        <a:bodyPr/>
        <a:lstStyle/>
        <a:p>
          <a:endParaRPr lang="ru-RU"/>
        </a:p>
      </dgm:t>
    </dgm:pt>
    <dgm:pt modelId="{23B9861F-1677-4A38-8912-107B8CA0C649}" type="sibTrans" cxnId="{FA0E3CF4-BF06-4669-90BB-FE4A380EAD80}">
      <dgm:prSet/>
      <dgm:spPr/>
      <dgm:t>
        <a:bodyPr/>
        <a:lstStyle/>
        <a:p>
          <a:endParaRPr lang="ru-RU"/>
        </a:p>
      </dgm:t>
    </dgm:pt>
    <dgm:pt modelId="{25C2DF12-7EE6-4593-B344-3216BCE906F1}" type="pres">
      <dgm:prSet presAssocID="{4C3852EE-EEF9-42D8-8717-F94AD4C8686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D859C6-7E90-4F0D-9824-4D84820A9CA5}" type="pres">
      <dgm:prSet presAssocID="{3A58A5B9-F69C-4E99-B6B1-78094A9F9BE8}" presName="composite" presStyleCnt="0"/>
      <dgm:spPr/>
    </dgm:pt>
    <dgm:pt modelId="{15D1A5B8-E690-43DF-9596-40A4B35060B2}" type="pres">
      <dgm:prSet presAssocID="{3A58A5B9-F69C-4E99-B6B1-78094A9F9BE8}" presName="parentText" presStyleLbl="align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5F6697-69C2-4B86-944D-192949FC72C3}" type="pres">
      <dgm:prSet presAssocID="{3A58A5B9-F69C-4E99-B6B1-78094A9F9BE8}" presName="descendantText" presStyleLbl="alignAcc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B90E57-6961-4C8B-96B6-B45D117C56D6}" type="pres">
      <dgm:prSet presAssocID="{45C04570-362F-4AD1-BC3E-4DDB76984314}" presName="sp" presStyleCnt="0"/>
      <dgm:spPr/>
    </dgm:pt>
    <dgm:pt modelId="{902D9E7C-D86A-4E0F-BA71-75EEC0BFEE8C}" type="pres">
      <dgm:prSet presAssocID="{0B8A3F7E-A0F7-436A-853B-10BF573A157B}" presName="composite" presStyleCnt="0"/>
      <dgm:spPr/>
    </dgm:pt>
    <dgm:pt modelId="{2BA9EC36-F41E-428E-B805-E376B7ED4485}" type="pres">
      <dgm:prSet presAssocID="{0B8A3F7E-A0F7-436A-853B-10BF573A157B}" presName="parentText" presStyleLbl="align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12DF4C-C730-43C5-8576-36184EF87D2C}" type="pres">
      <dgm:prSet presAssocID="{0B8A3F7E-A0F7-436A-853B-10BF573A157B}" presName="descendantText" presStyleLbl="alignAcc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4C5744-2DF2-4347-A3A0-4F3128241D22}" type="pres">
      <dgm:prSet presAssocID="{6CCA21F9-0F01-42E8-B036-E280AE22F7D9}" presName="sp" presStyleCnt="0"/>
      <dgm:spPr/>
    </dgm:pt>
    <dgm:pt modelId="{F143E166-5DE6-43F0-8FFB-90689DB269E7}" type="pres">
      <dgm:prSet presAssocID="{5D6BFD9B-3DE0-44F4-BC3E-627575EBAEAF}" presName="composite" presStyleCnt="0"/>
      <dgm:spPr/>
    </dgm:pt>
    <dgm:pt modelId="{523FB4D9-BE8C-4472-B0CF-08A64E541A30}" type="pres">
      <dgm:prSet presAssocID="{5D6BFD9B-3DE0-44F4-BC3E-627575EBAEAF}" presName="parentText" presStyleLbl="align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FC9A82-C7EC-4EEB-9F48-277875040F82}" type="pres">
      <dgm:prSet presAssocID="{5D6BFD9B-3DE0-44F4-BC3E-627575EBAEAF}" presName="descendantText" presStyleLbl="alignAcc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F668CA-D30F-4DCE-9048-05DAEC986389}" type="pres">
      <dgm:prSet presAssocID="{470AE0FD-DADE-46F0-8520-9F7266CDDD0E}" presName="sp" presStyleCnt="0"/>
      <dgm:spPr/>
    </dgm:pt>
    <dgm:pt modelId="{10AA4AB8-DC10-4484-B47A-697319F3473E}" type="pres">
      <dgm:prSet presAssocID="{CBD9C02B-C455-4F4F-8D59-0822F6729F0D}" presName="composite" presStyleCnt="0"/>
      <dgm:spPr/>
    </dgm:pt>
    <dgm:pt modelId="{849DA6DC-D6BD-414F-A855-A673BC116425}" type="pres">
      <dgm:prSet presAssocID="{CBD9C02B-C455-4F4F-8D59-0822F6729F0D}" presName="parentText" presStyleLbl="align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2A5564-DEB9-4C6E-9344-1B7AF435EB62}" type="pres">
      <dgm:prSet presAssocID="{CBD9C02B-C455-4F4F-8D59-0822F6729F0D}" presName="descendantText" presStyleLbl="alignAcc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521D1E-A6D0-4AD4-B9E7-6D99552258FC}" type="pres">
      <dgm:prSet presAssocID="{B492EF30-4FD2-4236-9748-98CCA3CB549F}" presName="sp" presStyleCnt="0"/>
      <dgm:spPr/>
    </dgm:pt>
    <dgm:pt modelId="{273ACF5B-6C88-426F-A317-4ECE0A492DAD}" type="pres">
      <dgm:prSet presAssocID="{E9149BE5-EB44-4674-B7BD-D0FD7BFAE9B9}" presName="composite" presStyleCnt="0"/>
      <dgm:spPr/>
    </dgm:pt>
    <dgm:pt modelId="{D09EE771-98AB-4646-A091-84DB59BC69EA}" type="pres">
      <dgm:prSet presAssocID="{E9149BE5-EB44-4674-B7BD-D0FD7BFAE9B9}" presName="parentText" presStyleLbl="align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AE596E-2F41-427A-AD3B-180DA1523CC5}" type="pres">
      <dgm:prSet presAssocID="{E9149BE5-EB44-4674-B7BD-D0FD7BFAE9B9}" presName="descendantText" presStyleLbl="alignAcc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6B015A-8AB1-440E-A6A0-7E78AEB4BA2F}" type="pres">
      <dgm:prSet presAssocID="{BCBCB572-7D38-477C-B844-425D229BE074}" presName="sp" presStyleCnt="0"/>
      <dgm:spPr/>
    </dgm:pt>
    <dgm:pt modelId="{7653B9B3-939B-4F43-B6FB-03B6774FFACF}" type="pres">
      <dgm:prSet presAssocID="{28041AEB-6E5F-4372-A178-58FA89712F38}" presName="composite" presStyleCnt="0"/>
      <dgm:spPr/>
    </dgm:pt>
    <dgm:pt modelId="{BF7C3642-BA27-48D4-A9FA-B9E1CFC91C3B}" type="pres">
      <dgm:prSet presAssocID="{28041AEB-6E5F-4372-A178-58FA89712F38}" presName="parentText" presStyleLbl="align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CAC38B-FC10-4C5F-9B82-DEC814548CE9}" type="pres">
      <dgm:prSet presAssocID="{28041AEB-6E5F-4372-A178-58FA89712F38}" presName="descendantText" presStyleLbl="alignAcc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BC98AB-CF97-4275-AA3F-0CD9E64EC399}" type="pres">
      <dgm:prSet presAssocID="{575D2730-D6E9-4225-9A3C-23602B2C191A}" presName="sp" presStyleCnt="0"/>
      <dgm:spPr/>
    </dgm:pt>
    <dgm:pt modelId="{F12F8E00-3228-41B0-AF4C-7177168718FD}" type="pres">
      <dgm:prSet presAssocID="{295C381B-70AB-4C2B-AC3C-FA7017BBD603}" presName="composite" presStyleCnt="0"/>
      <dgm:spPr/>
    </dgm:pt>
    <dgm:pt modelId="{A9F0432D-C590-4EA4-8212-6FEF186BCDEB}" type="pres">
      <dgm:prSet presAssocID="{295C381B-70AB-4C2B-AC3C-FA7017BBD603}" presName="parentText" presStyleLbl="align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8B7C40-C296-4724-A620-DA3A57083B69}" type="pres">
      <dgm:prSet presAssocID="{295C381B-70AB-4C2B-AC3C-FA7017BBD603}" presName="descendantText" presStyleLbl="alignAcc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59F322-EA03-4119-A59D-0EA119E0C273}" type="pres">
      <dgm:prSet presAssocID="{AE20EE50-7B59-4576-B5E0-A4081AD9BC25}" presName="sp" presStyleCnt="0"/>
      <dgm:spPr/>
    </dgm:pt>
    <dgm:pt modelId="{AA65F963-4D22-4037-A936-A14A58C7612D}" type="pres">
      <dgm:prSet presAssocID="{CBE3E24B-8EC9-47D3-8AEB-F6F057241452}" presName="composite" presStyleCnt="0"/>
      <dgm:spPr/>
    </dgm:pt>
    <dgm:pt modelId="{6934B7CF-7999-49D4-BBE3-EBB68D712870}" type="pres">
      <dgm:prSet presAssocID="{CBE3E24B-8EC9-47D3-8AEB-F6F057241452}" presName="parentText" presStyleLbl="align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157492-A014-4F0D-A4B9-61A8EA572EA8}" type="pres">
      <dgm:prSet presAssocID="{CBE3E24B-8EC9-47D3-8AEB-F6F057241452}" presName="descendantText" presStyleLbl="alignAcc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4A8D0E-1CA6-43C4-A457-432DCAFA0692}" type="presOf" srcId="{3A58A5B9-F69C-4E99-B6B1-78094A9F9BE8}" destId="{15D1A5B8-E690-43DF-9596-40A4B35060B2}" srcOrd="0" destOrd="0" presId="urn:microsoft.com/office/officeart/2005/8/layout/chevron2"/>
    <dgm:cxn modelId="{DA4C4A8A-856D-4FEA-B01C-E5502AD69182}" srcId="{5D6BFD9B-3DE0-44F4-BC3E-627575EBAEAF}" destId="{F952C851-CA85-4E55-B11B-0AEBCA0418AB}" srcOrd="0" destOrd="0" parTransId="{68BA390C-6D99-4FC7-B5DC-66F27995230C}" sibTransId="{8E72E78F-22D4-4B34-B510-C141495A1C5D}"/>
    <dgm:cxn modelId="{A0DBF8D0-EDAC-4502-8A28-07A8C7C3D5F4}" srcId="{4C3852EE-EEF9-42D8-8717-F94AD4C8686E}" destId="{E9149BE5-EB44-4674-B7BD-D0FD7BFAE9B9}" srcOrd="4" destOrd="0" parTransId="{7A7445AF-1D82-4287-B608-FD94BCD33F54}" sibTransId="{BCBCB572-7D38-477C-B844-425D229BE074}"/>
    <dgm:cxn modelId="{FB648179-2F1D-4CC0-B2D2-F8CC78BE6AAF}" srcId="{E9149BE5-EB44-4674-B7BD-D0FD7BFAE9B9}" destId="{D271644B-2166-47EE-A357-8DA061E5BEED}" srcOrd="0" destOrd="0" parTransId="{780C1C01-2E39-47DB-90FA-A1C85A9FDC1D}" sibTransId="{E0028941-9374-41D2-8221-7ECFCF90D8AB}"/>
    <dgm:cxn modelId="{4B0EADB0-C5D6-4809-9383-6BB59059A8DC}" srcId="{0B8A3F7E-A0F7-436A-853B-10BF573A157B}" destId="{B9C8F34E-4728-4856-9BA6-A95A2739393D}" srcOrd="0" destOrd="0" parTransId="{993CFD88-33DB-43A5-8EAE-2313C3FC5866}" sibTransId="{22FA7157-7EAB-49B3-B707-9D97B8E1B120}"/>
    <dgm:cxn modelId="{72B69E2D-6405-4279-841B-89AF481DFF72}" type="presOf" srcId="{AF8BF417-1D38-459D-8BD4-B4DD2B7B7895}" destId="{62CAC38B-FC10-4C5F-9B82-DEC814548CE9}" srcOrd="0" destOrd="0" presId="urn:microsoft.com/office/officeart/2005/8/layout/chevron2"/>
    <dgm:cxn modelId="{23A1E8A2-D612-4795-8BA1-DC644B6A212C}" type="presOf" srcId="{0B8A3F7E-A0F7-436A-853B-10BF573A157B}" destId="{2BA9EC36-F41E-428E-B805-E376B7ED4485}" srcOrd="0" destOrd="0" presId="urn:microsoft.com/office/officeart/2005/8/layout/chevron2"/>
    <dgm:cxn modelId="{540E99EC-E462-4D1C-B72F-2283F056273E}" type="presOf" srcId="{5D6BFD9B-3DE0-44F4-BC3E-627575EBAEAF}" destId="{523FB4D9-BE8C-4472-B0CF-08A64E541A30}" srcOrd="0" destOrd="0" presId="urn:microsoft.com/office/officeart/2005/8/layout/chevron2"/>
    <dgm:cxn modelId="{1B01868F-68AB-47BD-8BA7-E727AF7B85E6}" srcId="{CBD9C02B-C455-4F4F-8D59-0822F6729F0D}" destId="{056B199D-443E-4E0E-B41C-E01C9312F52B}" srcOrd="0" destOrd="0" parTransId="{2D4BE0B2-50AE-4887-95C8-C3864B8A3808}" sibTransId="{290F2897-DEE9-4E90-B295-A214C063BBA4}"/>
    <dgm:cxn modelId="{76B8837D-2F48-44AD-AFBF-199D57031CAA}" type="presOf" srcId="{67474938-1B39-47DF-B6DD-87BA19FD0B4A}" destId="{AC5F6697-69C2-4B86-944D-192949FC72C3}" srcOrd="0" destOrd="0" presId="urn:microsoft.com/office/officeart/2005/8/layout/chevron2"/>
    <dgm:cxn modelId="{E69C1C85-8BF8-4C6B-8C37-0A9CFFD832B1}" srcId="{3A58A5B9-F69C-4E99-B6B1-78094A9F9BE8}" destId="{67474938-1B39-47DF-B6DD-87BA19FD0B4A}" srcOrd="0" destOrd="0" parTransId="{585F70A4-188E-4F82-BF26-4A2840A507FC}" sibTransId="{7927290F-3C1E-49F9-8388-4E031D5487F1}"/>
    <dgm:cxn modelId="{C465619C-A972-455D-84E0-68CB54FB3BAB}" type="presOf" srcId="{295C381B-70AB-4C2B-AC3C-FA7017BBD603}" destId="{A9F0432D-C590-4EA4-8212-6FEF186BCDEB}" srcOrd="0" destOrd="0" presId="urn:microsoft.com/office/officeart/2005/8/layout/chevron2"/>
    <dgm:cxn modelId="{98580DFE-6F13-480C-A2FE-09776F2656B4}" type="presOf" srcId="{D271644B-2166-47EE-A357-8DA061E5BEED}" destId="{F1AE596E-2F41-427A-AD3B-180DA1523CC5}" srcOrd="0" destOrd="0" presId="urn:microsoft.com/office/officeart/2005/8/layout/chevron2"/>
    <dgm:cxn modelId="{3E33E921-A2F4-4729-889A-15AC89E4707F}" srcId="{4C3852EE-EEF9-42D8-8717-F94AD4C8686E}" destId="{295C381B-70AB-4C2B-AC3C-FA7017BBD603}" srcOrd="6" destOrd="0" parTransId="{5C4786BE-392B-43F9-907F-253D00D13993}" sibTransId="{AE20EE50-7B59-4576-B5E0-A4081AD9BC25}"/>
    <dgm:cxn modelId="{CE1EABA7-507A-462E-9815-A28F20203FC4}" srcId="{4C3852EE-EEF9-42D8-8717-F94AD4C8686E}" destId="{CBD9C02B-C455-4F4F-8D59-0822F6729F0D}" srcOrd="3" destOrd="0" parTransId="{82414BBC-F931-4690-B73F-16612C6E94F3}" sibTransId="{B492EF30-4FD2-4236-9748-98CCA3CB549F}"/>
    <dgm:cxn modelId="{13E65345-8672-4EF2-8733-269BC184761E}" type="presOf" srcId="{F952C851-CA85-4E55-B11B-0AEBCA0418AB}" destId="{55FC9A82-C7EC-4EEB-9F48-277875040F82}" srcOrd="0" destOrd="0" presId="urn:microsoft.com/office/officeart/2005/8/layout/chevron2"/>
    <dgm:cxn modelId="{D85C260B-9AF5-4BC9-9655-1076FCD7C56F}" srcId="{4C3852EE-EEF9-42D8-8717-F94AD4C8686E}" destId="{5D6BFD9B-3DE0-44F4-BC3E-627575EBAEAF}" srcOrd="2" destOrd="0" parTransId="{12E40F6D-4441-455A-B749-A838BDB3663A}" sibTransId="{470AE0FD-DADE-46F0-8520-9F7266CDDD0E}"/>
    <dgm:cxn modelId="{144B813F-5EE9-454C-BCE9-5C678AECB1FA}" type="presOf" srcId="{63441CF1-0ED8-4139-A7E2-05F0F711E6B5}" destId="{138B7C40-C296-4724-A620-DA3A57083B69}" srcOrd="0" destOrd="0" presId="urn:microsoft.com/office/officeart/2005/8/layout/chevron2"/>
    <dgm:cxn modelId="{952C641F-6E7F-4C10-9ECF-9E584D63A71C}" type="presOf" srcId="{056B199D-443E-4E0E-B41C-E01C9312F52B}" destId="{E42A5564-DEB9-4C6E-9344-1B7AF435EB62}" srcOrd="0" destOrd="0" presId="urn:microsoft.com/office/officeart/2005/8/layout/chevron2"/>
    <dgm:cxn modelId="{A3AEDC3C-0909-404E-A93C-CE8DE37FCA51}" srcId="{CBE3E24B-8EC9-47D3-8AEB-F6F057241452}" destId="{22662D46-0408-43AF-9BEB-5B0174C0B17C}" srcOrd="0" destOrd="0" parTransId="{0FC1B10B-B1FC-4992-A14C-B472BD9B922A}" sibTransId="{8C014392-F746-4661-B498-70788F14D607}"/>
    <dgm:cxn modelId="{FA0E3CF4-BF06-4669-90BB-FE4A380EAD80}" srcId="{295C381B-70AB-4C2B-AC3C-FA7017BBD603}" destId="{63441CF1-0ED8-4139-A7E2-05F0F711E6B5}" srcOrd="0" destOrd="0" parTransId="{33DB4F49-097B-43BF-BC21-13AB524287F3}" sibTransId="{23B9861F-1677-4A38-8912-107B8CA0C649}"/>
    <dgm:cxn modelId="{BEA851E7-6875-46EC-AA0A-1F3FD55D4764}" type="presOf" srcId="{28041AEB-6E5F-4372-A178-58FA89712F38}" destId="{BF7C3642-BA27-48D4-A9FA-B9E1CFC91C3B}" srcOrd="0" destOrd="0" presId="urn:microsoft.com/office/officeart/2005/8/layout/chevron2"/>
    <dgm:cxn modelId="{06D1E3AD-A6EC-45EC-9DD5-084E4AAF497B}" type="presOf" srcId="{22662D46-0408-43AF-9BEB-5B0174C0B17C}" destId="{9B157492-A014-4F0D-A4B9-61A8EA572EA8}" srcOrd="0" destOrd="0" presId="urn:microsoft.com/office/officeart/2005/8/layout/chevron2"/>
    <dgm:cxn modelId="{4D681D83-5F7C-4FB9-9C8B-A7B48CF696DB}" srcId="{28041AEB-6E5F-4372-A178-58FA89712F38}" destId="{AF8BF417-1D38-459D-8BD4-B4DD2B7B7895}" srcOrd="0" destOrd="0" parTransId="{DB98E97C-B8A2-4BB4-9D22-7EDDDEFCD5CA}" sibTransId="{08A2A004-554D-404B-93AF-634527E2C7D0}"/>
    <dgm:cxn modelId="{76621A20-FBFB-46D0-AA39-8C57216684DA}" srcId="{4C3852EE-EEF9-42D8-8717-F94AD4C8686E}" destId="{28041AEB-6E5F-4372-A178-58FA89712F38}" srcOrd="5" destOrd="0" parTransId="{B0667896-7760-4525-8243-022C931D7FD0}" sibTransId="{575D2730-D6E9-4225-9A3C-23602B2C191A}"/>
    <dgm:cxn modelId="{66D9A488-9285-4590-9A66-5F2849895F58}" type="presOf" srcId="{CBE3E24B-8EC9-47D3-8AEB-F6F057241452}" destId="{6934B7CF-7999-49D4-BBE3-EBB68D712870}" srcOrd="0" destOrd="0" presId="urn:microsoft.com/office/officeart/2005/8/layout/chevron2"/>
    <dgm:cxn modelId="{79725FB5-9043-48BD-88D7-38DDCE1EBF5C}" srcId="{4C3852EE-EEF9-42D8-8717-F94AD4C8686E}" destId="{0B8A3F7E-A0F7-436A-853B-10BF573A157B}" srcOrd="1" destOrd="0" parTransId="{0B05B2AC-8E5B-49B7-B8E2-10766346D610}" sibTransId="{6CCA21F9-0F01-42E8-B036-E280AE22F7D9}"/>
    <dgm:cxn modelId="{AECB568C-0325-4D6A-B806-72F67A178ECF}" srcId="{4C3852EE-EEF9-42D8-8717-F94AD4C8686E}" destId="{3A58A5B9-F69C-4E99-B6B1-78094A9F9BE8}" srcOrd="0" destOrd="0" parTransId="{9B10B1B6-AE50-4D89-AA67-52EFA1DB5264}" sibTransId="{45C04570-362F-4AD1-BC3E-4DDB76984314}"/>
    <dgm:cxn modelId="{3D3A9016-CC2C-4624-BF66-3ED10F6ECD11}" type="presOf" srcId="{B9C8F34E-4728-4856-9BA6-A95A2739393D}" destId="{ED12DF4C-C730-43C5-8576-36184EF87D2C}" srcOrd="0" destOrd="0" presId="urn:microsoft.com/office/officeart/2005/8/layout/chevron2"/>
    <dgm:cxn modelId="{2E80EE38-EFFE-4C52-B133-290DDDEA0358}" type="presOf" srcId="{4C3852EE-EEF9-42D8-8717-F94AD4C8686E}" destId="{25C2DF12-7EE6-4593-B344-3216BCE906F1}" srcOrd="0" destOrd="0" presId="urn:microsoft.com/office/officeart/2005/8/layout/chevron2"/>
    <dgm:cxn modelId="{8134B9A5-85CC-4CC7-8DB6-32B9F9EB5D36}" type="presOf" srcId="{E9149BE5-EB44-4674-B7BD-D0FD7BFAE9B9}" destId="{D09EE771-98AB-4646-A091-84DB59BC69EA}" srcOrd="0" destOrd="0" presId="urn:microsoft.com/office/officeart/2005/8/layout/chevron2"/>
    <dgm:cxn modelId="{09B9251D-DB11-4E1B-B97B-FE1998AD11AD}" type="presOf" srcId="{CBD9C02B-C455-4F4F-8D59-0822F6729F0D}" destId="{849DA6DC-D6BD-414F-A855-A673BC116425}" srcOrd="0" destOrd="0" presId="urn:microsoft.com/office/officeart/2005/8/layout/chevron2"/>
    <dgm:cxn modelId="{1B21877E-A423-4B2F-B59B-6D2B0D13A196}" srcId="{4C3852EE-EEF9-42D8-8717-F94AD4C8686E}" destId="{CBE3E24B-8EC9-47D3-8AEB-F6F057241452}" srcOrd="7" destOrd="0" parTransId="{184A9B1B-E0B9-48AF-B201-F3521A9891C7}" sibTransId="{E75B7DCC-4790-4191-9F40-4BC1C7BCF786}"/>
    <dgm:cxn modelId="{88EA73E3-DB13-4686-870B-1202DB335D9D}" type="presParOf" srcId="{25C2DF12-7EE6-4593-B344-3216BCE906F1}" destId="{8ED859C6-7E90-4F0D-9824-4D84820A9CA5}" srcOrd="0" destOrd="0" presId="urn:microsoft.com/office/officeart/2005/8/layout/chevron2"/>
    <dgm:cxn modelId="{F425F12D-7105-4C62-8A83-0E574DF3F2B5}" type="presParOf" srcId="{8ED859C6-7E90-4F0D-9824-4D84820A9CA5}" destId="{15D1A5B8-E690-43DF-9596-40A4B35060B2}" srcOrd="0" destOrd="0" presId="urn:microsoft.com/office/officeart/2005/8/layout/chevron2"/>
    <dgm:cxn modelId="{5C66F546-29A5-4B7E-9D25-85EDC6BEE6C9}" type="presParOf" srcId="{8ED859C6-7E90-4F0D-9824-4D84820A9CA5}" destId="{AC5F6697-69C2-4B86-944D-192949FC72C3}" srcOrd="1" destOrd="0" presId="urn:microsoft.com/office/officeart/2005/8/layout/chevron2"/>
    <dgm:cxn modelId="{E3B805D8-791C-4030-8D7E-E3761C9E966B}" type="presParOf" srcId="{25C2DF12-7EE6-4593-B344-3216BCE906F1}" destId="{55B90E57-6961-4C8B-96B6-B45D117C56D6}" srcOrd="1" destOrd="0" presId="urn:microsoft.com/office/officeart/2005/8/layout/chevron2"/>
    <dgm:cxn modelId="{2D4059C4-EED7-4606-93EB-4E8542B753B1}" type="presParOf" srcId="{25C2DF12-7EE6-4593-B344-3216BCE906F1}" destId="{902D9E7C-D86A-4E0F-BA71-75EEC0BFEE8C}" srcOrd="2" destOrd="0" presId="urn:microsoft.com/office/officeart/2005/8/layout/chevron2"/>
    <dgm:cxn modelId="{0EF45B98-AFF7-4D8D-BD52-1579936C9608}" type="presParOf" srcId="{902D9E7C-D86A-4E0F-BA71-75EEC0BFEE8C}" destId="{2BA9EC36-F41E-428E-B805-E376B7ED4485}" srcOrd="0" destOrd="0" presId="urn:microsoft.com/office/officeart/2005/8/layout/chevron2"/>
    <dgm:cxn modelId="{14311D5A-E92C-487E-B524-024733E5725D}" type="presParOf" srcId="{902D9E7C-D86A-4E0F-BA71-75EEC0BFEE8C}" destId="{ED12DF4C-C730-43C5-8576-36184EF87D2C}" srcOrd="1" destOrd="0" presId="urn:microsoft.com/office/officeart/2005/8/layout/chevron2"/>
    <dgm:cxn modelId="{4237FA74-EBAE-42ED-8C1D-27946FBAEE01}" type="presParOf" srcId="{25C2DF12-7EE6-4593-B344-3216BCE906F1}" destId="{7B4C5744-2DF2-4347-A3A0-4F3128241D22}" srcOrd="3" destOrd="0" presId="urn:microsoft.com/office/officeart/2005/8/layout/chevron2"/>
    <dgm:cxn modelId="{A3871B98-4C56-4172-8F01-A5BADCBDE7E6}" type="presParOf" srcId="{25C2DF12-7EE6-4593-B344-3216BCE906F1}" destId="{F143E166-5DE6-43F0-8FFB-90689DB269E7}" srcOrd="4" destOrd="0" presId="urn:microsoft.com/office/officeart/2005/8/layout/chevron2"/>
    <dgm:cxn modelId="{101783EE-BAB7-4948-8AD7-7A5A185535FE}" type="presParOf" srcId="{F143E166-5DE6-43F0-8FFB-90689DB269E7}" destId="{523FB4D9-BE8C-4472-B0CF-08A64E541A30}" srcOrd="0" destOrd="0" presId="urn:microsoft.com/office/officeart/2005/8/layout/chevron2"/>
    <dgm:cxn modelId="{CDC955B8-5D69-4830-9009-C97D304FDE99}" type="presParOf" srcId="{F143E166-5DE6-43F0-8FFB-90689DB269E7}" destId="{55FC9A82-C7EC-4EEB-9F48-277875040F82}" srcOrd="1" destOrd="0" presId="urn:microsoft.com/office/officeart/2005/8/layout/chevron2"/>
    <dgm:cxn modelId="{DCCAF707-38EF-49B1-9000-AEC749B122EB}" type="presParOf" srcId="{25C2DF12-7EE6-4593-B344-3216BCE906F1}" destId="{42F668CA-D30F-4DCE-9048-05DAEC986389}" srcOrd="5" destOrd="0" presId="urn:microsoft.com/office/officeart/2005/8/layout/chevron2"/>
    <dgm:cxn modelId="{412924D9-84F3-497D-ADD9-3529EA89E33C}" type="presParOf" srcId="{25C2DF12-7EE6-4593-B344-3216BCE906F1}" destId="{10AA4AB8-DC10-4484-B47A-697319F3473E}" srcOrd="6" destOrd="0" presId="urn:microsoft.com/office/officeart/2005/8/layout/chevron2"/>
    <dgm:cxn modelId="{C7607B2D-FB1E-4458-BA45-154F28DC26B3}" type="presParOf" srcId="{10AA4AB8-DC10-4484-B47A-697319F3473E}" destId="{849DA6DC-D6BD-414F-A855-A673BC116425}" srcOrd="0" destOrd="0" presId="urn:microsoft.com/office/officeart/2005/8/layout/chevron2"/>
    <dgm:cxn modelId="{9FF22A22-7ED7-43F2-A5BF-94BA033F2EF5}" type="presParOf" srcId="{10AA4AB8-DC10-4484-B47A-697319F3473E}" destId="{E42A5564-DEB9-4C6E-9344-1B7AF435EB62}" srcOrd="1" destOrd="0" presId="urn:microsoft.com/office/officeart/2005/8/layout/chevron2"/>
    <dgm:cxn modelId="{6AADFC97-A8BC-432F-B5F7-0AB61AEA23CA}" type="presParOf" srcId="{25C2DF12-7EE6-4593-B344-3216BCE906F1}" destId="{C3521D1E-A6D0-4AD4-B9E7-6D99552258FC}" srcOrd="7" destOrd="0" presId="urn:microsoft.com/office/officeart/2005/8/layout/chevron2"/>
    <dgm:cxn modelId="{2C3FD528-E6D2-4D9E-AA32-DC8F7B4477C4}" type="presParOf" srcId="{25C2DF12-7EE6-4593-B344-3216BCE906F1}" destId="{273ACF5B-6C88-426F-A317-4ECE0A492DAD}" srcOrd="8" destOrd="0" presId="urn:microsoft.com/office/officeart/2005/8/layout/chevron2"/>
    <dgm:cxn modelId="{5323E1F7-6ED7-4F0B-8D0A-A23E1F83D317}" type="presParOf" srcId="{273ACF5B-6C88-426F-A317-4ECE0A492DAD}" destId="{D09EE771-98AB-4646-A091-84DB59BC69EA}" srcOrd="0" destOrd="0" presId="urn:microsoft.com/office/officeart/2005/8/layout/chevron2"/>
    <dgm:cxn modelId="{B4D14A6E-859D-4A52-815B-DAC0EA84F20D}" type="presParOf" srcId="{273ACF5B-6C88-426F-A317-4ECE0A492DAD}" destId="{F1AE596E-2F41-427A-AD3B-180DA1523CC5}" srcOrd="1" destOrd="0" presId="urn:microsoft.com/office/officeart/2005/8/layout/chevron2"/>
    <dgm:cxn modelId="{D63896F4-15A2-4D31-8146-350BC6D8255D}" type="presParOf" srcId="{25C2DF12-7EE6-4593-B344-3216BCE906F1}" destId="{746B015A-8AB1-440E-A6A0-7E78AEB4BA2F}" srcOrd="9" destOrd="0" presId="urn:microsoft.com/office/officeart/2005/8/layout/chevron2"/>
    <dgm:cxn modelId="{D224E44C-455B-487E-902C-C61B1E49072C}" type="presParOf" srcId="{25C2DF12-7EE6-4593-B344-3216BCE906F1}" destId="{7653B9B3-939B-4F43-B6FB-03B6774FFACF}" srcOrd="10" destOrd="0" presId="urn:microsoft.com/office/officeart/2005/8/layout/chevron2"/>
    <dgm:cxn modelId="{7EFECDD9-EC2D-4091-9FD5-DAB9400B80FF}" type="presParOf" srcId="{7653B9B3-939B-4F43-B6FB-03B6774FFACF}" destId="{BF7C3642-BA27-48D4-A9FA-B9E1CFC91C3B}" srcOrd="0" destOrd="0" presId="urn:microsoft.com/office/officeart/2005/8/layout/chevron2"/>
    <dgm:cxn modelId="{F2BCD48B-3A06-4FC4-82F1-AB3561CC82C0}" type="presParOf" srcId="{7653B9B3-939B-4F43-B6FB-03B6774FFACF}" destId="{62CAC38B-FC10-4C5F-9B82-DEC814548CE9}" srcOrd="1" destOrd="0" presId="urn:microsoft.com/office/officeart/2005/8/layout/chevron2"/>
    <dgm:cxn modelId="{FC739D65-4F6E-43BF-BA06-BB8401801299}" type="presParOf" srcId="{25C2DF12-7EE6-4593-B344-3216BCE906F1}" destId="{56BC98AB-CF97-4275-AA3F-0CD9E64EC399}" srcOrd="11" destOrd="0" presId="urn:microsoft.com/office/officeart/2005/8/layout/chevron2"/>
    <dgm:cxn modelId="{7A76E437-A658-4A7F-840E-88B74E8209A4}" type="presParOf" srcId="{25C2DF12-7EE6-4593-B344-3216BCE906F1}" destId="{F12F8E00-3228-41B0-AF4C-7177168718FD}" srcOrd="12" destOrd="0" presId="urn:microsoft.com/office/officeart/2005/8/layout/chevron2"/>
    <dgm:cxn modelId="{99EE10BB-23CB-4C81-9A5A-6BA143337FA7}" type="presParOf" srcId="{F12F8E00-3228-41B0-AF4C-7177168718FD}" destId="{A9F0432D-C590-4EA4-8212-6FEF186BCDEB}" srcOrd="0" destOrd="0" presId="urn:microsoft.com/office/officeart/2005/8/layout/chevron2"/>
    <dgm:cxn modelId="{79A64A7A-3876-4E3B-9FDC-119690F48D3F}" type="presParOf" srcId="{F12F8E00-3228-41B0-AF4C-7177168718FD}" destId="{138B7C40-C296-4724-A620-DA3A57083B69}" srcOrd="1" destOrd="0" presId="urn:microsoft.com/office/officeart/2005/8/layout/chevron2"/>
    <dgm:cxn modelId="{5122627C-77AD-4B07-B1FA-30488952359A}" type="presParOf" srcId="{25C2DF12-7EE6-4593-B344-3216BCE906F1}" destId="{CB59F322-EA03-4119-A59D-0EA119E0C273}" srcOrd="13" destOrd="0" presId="urn:microsoft.com/office/officeart/2005/8/layout/chevron2"/>
    <dgm:cxn modelId="{6DEB50B4-8270-4C3D-B88C-076D43E58D07}" type="presParOf" srcId="{25C2DF12-7EE6-4593-B344-3216BCE906F1}" destId="{AA65F963-4D22-4037-A936-A14A58C7612D}" srcOrd="14" destOrd="0" presId="urn:microsoft.com/office/officeart/2005/8/layout/chevron2"/>
    <dgm:cxn modelId="{42FB06DA-2534-4E71-B595-5E9E563FA9D5}" type="presParOf" srcId="{AA65F963-4D22-4037-A936-A14A58C7612D}" destId="{6934B7CF-7999-49D4-BBE3-EBB68D712870}" srcOrd="0" destOrd="0" presId="urn:microsoft.com/office/officeart/2005/8/layout/chevron2"/>
    <dgm:cxn modelId="{2E28F9C2-97A9-4661-A56F-FB7ED54CC4F6}" type="presParOf" srcId="{AA65F963-4D22-4037-A936-A14A58C7612D}" destId="{9B157492-A014-4F0D-A4B9-61A8EA572EA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C323815-1CC4-446E-AEAA-9B12F3D2A572}" type="doc">
      <dgm:prSet loTypeId="urn:microsoft.com/office/officeart/2008/layout/VerticalCurv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7FF76D-6178-4654-BD7F-2B31ABFD458F}">
      <dgm:prSet phldrT="[Текст]"/>
      <dgm:spPr/>
      <dgm:t>
        <a:bodyPr/>
        <a:lstStyle/>
        <a:p>
          <a:r>
            <a:rPr lang="ru-RU" dirty="0" smtClean="0"/>
            <a:t>Реальный опыт юридической практики</a:t>
          </a:r>
          <a:endParaRPr lang="ru-RU" dirty="0"/>
        </a:p>
      </dgm:t>
    </dgm:pt>
    <dgm:pt modelId="{5B0BC306-55AA-4E61-992B-B22348D747A2}" type="parTrans" cxnId="{161E97E9-2A9C-47AB-BEA8-C22518373AB9}">
      <dgm:prSet/>
      <dgm:spPr/>
      <dgm:t>
        <a:bodyPr/>
        <a:lstStyle/>
        <a:p>
          <a:endParaRPr lang="ru-RU"/>
        </a:p>
      </dgm:t>
    </dgm:pt>
    <dgm:pt modelId="{B847B470-5356-4D96-B19F-9F5D0E6B7B06}" type="sibTrans" cxnId="{161E97E9-2A9C-47AB-BEA8-C22518373AB9}">
      <dgm:prSet/>
      <dgm:spPr/>
      <dgm:t>
        <a:bodyPr/>
        <a:lstStyle/>
        <a:p>
          <a:endParaRPr lang="ru-RU"/>
        </a:p>
      </dgm:t>
    </dgm:pt>
    <dgm:pt modelId="{A294E92B-4664-4D8D-8F3C-E2C4641837BF}">
      <dgm:prSet phldrT="[Текст]"/>
      <dgm:spPr/>
      <dgm:t>
        <a:bodyPr/>
        <a:lstStyle/>
        <a:p>
          <a:r>
            <a:rPr lang="ru-RU" dirty="0" smtClean="0"/>
            <a:t>Осмысление социальной роли (миссии) юриста </a:t>
          </a:r>
          <a:endParaRPr lang="ru-RU" dirty="0"/>
        </a:p>
      </dgm:t>
    </dgm:pt>
    <dgm:pt modelId="{83EBCC3E-9E12-4F3F-BC63-F7E04B19A128}" type="parTrans" cxnId="{4F4BDCBD-B102-4559-8D5D-56161EB8A0FA}">
      <dgm:prSet/>
      <dgm:spPr/>
      <dgm:t>
        <a:bodyPr/>
        <a:lstStyle/>
        <a:p>
          <a:endParaRPr lang="ru-RU"/>
        </a:p>
      </dgm:t>
    </dgm:pt>
    <dgm:pt modelId="{E76BEE41-16B2-4EAB-80A1-180BA63579D2}" type="sibTrans" cxnId="{4F4BDCBD-B102-4559-8D5D-56161EB8A0FA}">
      <dgm:prSet/>
      <dgm:spPr/>
      <dgm:t>
        <a:bodyPr/>
        <a:lstStyle/>
        <a:p>
          <a:endParaRPr lang="ru-RU"/>
        </a:p>
      </dgm:t>
    </dgm:pt>
    <dgm:pt modelId="{ED895C80-AF32-4364-B298-B74F40276C6E}">
      <dgm:prSet phldrT="[Текст]"/>
      <dgm:spPr/>
      <dgm:t>
        <a:bodyPr/>
        <a:lstStyle/>
        <a:p>
          <a:r>
            <a:rPr lang="ru-RU" dirty="0" smtClean="0"/>
            <a:t>Углубление и развитие теоретических знаний</a:t>
          </a:r>
          <a:endParaRPr lang="ru-RU" dirty="0"/>
        </a:p>
      </dgm:t>
    </dgm:pt>
    <dgm:pt modelId="{785E5401-A218-4E66-A5EE-FE8C5B498C5F}" type="parTrans" cxnId="{C5A9588F-3BDA-49A6-B042-A18FD1F8F763}">
      <dgm:prSet/>
      <dgm:spPr/>
      <dgm:t>
        <a:bodyPr/>
        <a:lstStyle/>
        <a:p>
          <a:endParaRPr lang="ru-RU"/>
        </a:p>
      </dgm:t>
    </dgm:pt>
    <dgm:pt modelId="{FE866561-224A-4CEA-BCD1-C43F8F51A0D7}" type="sibTrans" cxnId="{C5A9588F-3BDA-49A6-B042-A18FD1F8F763}">
      <dgm:prSet/>
      <dgm:spPr/>
      <dgm:t>
        <a:bodyPr/>
        <a:lstStyle/>
        <a:p>
          <a:endParaRPr lang="ru-RU"/>
        </a:p>
      </dgm:t>
    </dgm:pt>
    <dgm:pt modelId="{54DA6EDF-0A18-4E56-8CCD-E4BE68A6CDCF}">
      <dgm:prSet phldrT="[Текст]"/>
      <dgm:spPr/>
      <dgm:t>
        <a:bodyPr/>
        <a:lstStyle/>
        <a:p>
          <a:r>
            <a:rPr lang="ru-RU" dirty="0" smtClean="0"/>
            <a:t>Коммуникативные навыки и профессиональные этические убеждения</a:t>
          </a:r>
          <a:endParaRPr lang="ru-RU" dirty="0"/>
        </a:p>
      </dgm:t>
    </dgm:pt>
    <dgm:pt modelId="{284CECA2-4C52-438C-BA2C-F4199D518DDE}" type="parTrans" cxnId="{62CC23BA-BA50-49C9-900E-AB8550E5DEAF}">
      <dgm:prSet/>
      <dgm:spPr/>
      <dgm:t>
        <a:bodyPr/>
        <a:lstStyle/>
        <a:p>
          <a:endParaRPr lang="ru-RU"/>
        </a:p>
      </dgm:t>
    </dgm:pt>
    <dgm:pt modelId="{A79E8EF5-A77D-49A9-A29A-B743BB8AD45E}" type="sibTrans" cxnId="{62CC23BA-BA50-49C9-900E-AB8550E5DEAF}">
      <dgm:prSet/>
      <dgm:spPr/>
      <dgm:t>
        <a:bodyPr/>
        <a:lstStyle/>
        <a:p>
          <a:endParaRPr lang="ru-RU"/>
        </a:p>
      </dgm:t>
    </dgm:pt>
    <dgm:pt modelId="{90468829-EA77-4F7B-AB11-DD7220393982}">
      <dgm:prSet phldrT="[Текст]"/>
      <dgm:spPr/>
      <dgm:t>
        <a:bodyPr/>
        <a:lstStyle/>
        <a:p>
          <a:r>
            <a:rPr lang="ru-RU" dirty="0" smtClean="0"/>
            <a:t>Мотивация к обучению и избранию будущей сферы деятельности</a:t>
          </a:r>
          <a:endParaRPr lang="ru-RU" dirty="0"/>
        </a:p>
      </dgm:t>
    </dgm:pt>
    <dgm:pt modelId="{6AFCCC34-2068-483B-B279-A356D9922013}" type="parTrans" cxnId="{5E4E61E1-9B35-4FCD-B89D-E988A0DA7E6B}">
      <dgm:prSet/>
      <dgm:spPr/>
      <dgm:t>
        <a:bodyPr/>
        <a:lstStyle/>
        <a:p>
          <a:endParaRPr lang="ru-RU"/>
        </a:p>
      </dgm:t>
    </dgm:pt>
    <dgm:pt modelId="{8B38D60A-73FE-438E-AE7F-FCA26D3DBE9F}" type="sibTrans" cxnId="{5E4E61E1-9B35-4FCD-B89D-E988A0DA7E6B}">
      <dgm:prSet/>
      <dgm:spPr/>
      <dgm:t>
        <a:bodyPr/>
        <a:lstStyle/>
        <a:p>
          <a:endParaRPr lang="ru-RU"/>
        </a:p>
      </dgm:t>
    </dgm:pt>
    <dgm:pt modelId="{1D98CFE8-9ED2-4EA0-AA5A-717AF7291FBB}">
      <dgm:prSet phldrT="[Текст]"/>
      <dgm:spPr/>
      <dgm:t>
        <a:bodyPr/>
        <a:lstStyle/>
        <a:p>
          <a:r>
            <a:rPr lang="ru-RU" dirty="0" smtClean="0"/>
            <a:t>Аналитические способности</a:t>
          </a:r>
          <a:endParaRPr lang="ru-RU" dirty="0"/>
        </a:p>
      </dgm:t>
    </dgm:pt>
    <dgm:pt modelId="{2879A9D4-BF7E-480F-8740-BAC863CFB61E}" type="parTrans" cxnId="{F2D27ECE-FDCF-4312-AF80-62DD4D6B3605}">
      <dgm:prSet/>
      <dgm:spPr/>
      <dgm:t>
        <a:bodyPr/>
        <a:lstStyle/>
        <a:p>
          <a:endParaRPr lang="ru-RU"/>
        </a:p>
      </dgm:t>
    </dgm:pt>
    <dgm:pt modelId="{3317BAE5-6037-4A08-8C8F-84328808C4FD}" type="sibTrans" cxnId="{F2D27ECE-FDCF-4312-AF80-62DD4D6B3605}">
      <dgm:prSet/>
      <dgm:spPr/>
      <dgm:t>
        <a:bodyPr/>
        <a:lstStyle/>
        <a:p>
          <a:endParaRPr lang="ru-RU"/>
        </a:p>
      </dgm:t>
    </dgm:pt>
    <dgm:pt modelId="{1EFB9D71-35F6-427D-A4FB-591C5CE1122D}">
      <dgm:prSet phldrT="[Текст]"/>
      <dgm:spPr/>
      <dgm:t>
        <a:bodyPr/>
        <a:lstStyle/>
        <a:p>
          <a:r>
            <a:rPr lang="ru-RU" smtClean="0"/>
            <a:t>Преимущества при трудоустройстве</a:t>
          </a:r>
          <a:endParaRPr lang="ru-RU" dirty="0"/>
        </a:p>
      </dgm:t>
    </dgm:pt>
    <dgm:pt modelId="{638F4608-FFD7-4311-A599-72827D3CF7A3}" type="parTrans" cxnId="{83DF6BC3-0A51-4273-AA2B-CA947D082E0C}">
      <dgm:prSet/>
      <dgm:spPr/>
    </dgm:pt>
    <dgm:pt modelId="{B13F5F59-6391-4CE0-8ECD-BAF2610B192F}" type="sibTrans" cxnId="{83DF6BC3-0A51-4273-AA2B-CA947D082E0C}">
      <dgm:prSet/>
      <dgm:spPr/>
    </dgm:pt>
    <dgm:pt modelId="{0EA4A80A-0A94-4165-A862-0A930FA4D090}" type="pres">
      <dgm:prSet presAssocID="{AC323815-1CC4-446E-AEAA-9B12F3D2A57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85C6F20-501D-4F24-8E73-DD820994DED6}" type="pres">
      <dgm:prSet presAssocID="{AC323815-1CC4-446E-AEAA-9B12F3D2A572}" presName="Name1" presStyleCnt="0"/>
      <dgm:spPr/>
    </dgm:pt>
    <dgm:pt modelId="{5E04D60B-3C41-4E2E-8552-41AD90F0A9ED}" type="pres">
      <dgm:prSet presAssocID="{AC323815-1CC4-446E-AEAA-9B12F3D2A572}" presName="cycle" presStyleCnt="0"/>
      <dgm:spPr/>
    </dgm:pt>
    <dgm:pt modelId="{C8348C54-443F-41BF-964E-75FBAE693DAE}" type="pres">
      <dgm:prSet presAssocID="{AC323815-1CC4-446E-AEAA-9B12F3D2A572}" presName="srcNode" presStyleLbl="node1" presStyleIdx="0" presStyleCnt="7"/>
      <dgm:spPr/>
    </dgm:pt>
    <dgm:pt modelId="{E5CC5510-AACF-4CC5-9A65-5FCA1D5DF07D}" type="pres">
      <dgm:prSet presAssocID="{AC323815-1CC4-446E-AEAA-9B12F3D2A572}" presName="conn" presStyleLbl="parChTrans1D2" presStyleIdx="0" presStyleCnt="1"/>
      <dgm:spPr/>
      <dgm:t>
        <a:bodyPr/>
        <a:lstStyle/>
        <a:p>
          <a:endParaRPr lang="ru-RU"/>
        </a:p>
      </dgm:t>
    </dgm:pt>
    <dgm:pt modelId="{75B53E54-BE85-4100-8222-77DDEBE39613}" type="pres">
      <dgm:prSet presAssocID="{AC323815-1CC4-446E-AEAA-9B12F3D2A572}" presName="extraNode" presStyleLbl="node1" presStyleIdx="0" presStyleCnt="7"/>
      <dgm:spPr/>
    </dgm:pt>
    <dgm:pt modelId="{25118133-F441-4F8C-9B0C-314A69A896D5}" type="pres">
      <dgm:prSet presAssocID="{AC323815-1CC4-446E-AEAA-9B12F3D2A572}" presName="dstNode" presStyleLbl="node1" presStyleIdx="0" presStyleCnt="7"/>
      <dgm:spPr/>
    </dgm:pt>
    <dgm:pt modelId="{F1F936F9-4685-4513-A00B-AFC3CC215748}" type="pres">
      <dgm:prSet presAssocID="{90468829-EA77-4F7B-AB11-DD7220393982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E404A6-83E3-4F40-9C4D-F3D2443E23E0}" type="pres">
      <dgm:prSet presAssocID="{90468829-EA77-4F7B-AB11-DD7220393982}" presName="accent_1" presStyleCnt="0"/>
      <dgm:spPr/>
    </dgm:pt>
    <dgm:pt modelId="{E546660F-C926-4D61-908D-5296CC4E83D5}" type="pres">
      <dgm:prSet presAssocID="{90468829-EA77-4F7B-AB11-DD7220393982}" presName="accentRepeatNode" presStyleLbl="solidFgAcc1" presStyleIdx="0" presStyleCnt="7"/>
      <dgm:spPr/>
    </dgm:pt>
    <dgm:pt modelId="{77A996BB-B08C-47BB-8625-7E2283DAA98D}" type="pres">
      <dgm:prSet presAssocID="{1D98CFE8-9ED2-4EA0-AA5A-717AF7291FBB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35A00E-21B0-41D5-944D-3BDEC11B7EDE}" type="pres">
      <dgm:prSet presAssocID="{1D98CFE8-9ED2-4EA0-AA5A-717AF7291FBB}" presName="accent_2" presStyleCnt="0"/>
      <dgm:spPr/>
    </dgm:pt>
    <dgm:pt modelId="{0370D1E1-B301-4127-B451-6DD9EB8F4732}" type="pres">
      <dgm:prSet presAssocID="{1D98CFE8-9ED2-4EA0-AA5A-717AF7291FBB}" presName="accentRepeatNode" presStyleLbl="solidFgAcc1" presStyleIdx="1" presStyleCnt="7"/>
      <dgm:spPr/>
    </dgm:pt>
    <dgm:pt modelId="{56E4DC8C-4810-4938-B77D-8A8A8138ED34}" type="pres">
      <dgm:prSet presAssocID="{C47FF76D-6178-4654-BD7F-2B31ABFD458F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E99D8D-6D43-4636-BE65-1489C15B9AA0}" type="pres">
      <dgm:prSet presAssocID="{C47FF76D-6178-4654-BD7F-2B31ABFD458F}" presName="accent_3" presStyleCnt="0"/>
      <dgm:spPr/>
    </dgm:pt>
    <dgm:pt modelId="{25AD17A0-89FE-4BC4-880B-8282E10D7A5E}" type="pres">
      <dgm:prSet presAssocID="{C47FF76D-6178-4654-BD7F-2B31ABFD458F}" presName="accentRepeatNode" presStyleLbl="solidFgAcc1" presStyleIdx="2" presStyleCnt="7"/>
      <dgm:spPr/>
    </dgm:pt>
    <dgm:pt modelId="{59A97994-D5A9-41D7-817F-9A882FD6DF7F}" type="pres">
      <dgm:prSet presAssocID="{ED895C80-AF32-4364-B298-B74F40276C6E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AFB5D6-C1B1-480A-8E65-6E107D32A920}" type="pres">
      <dgm:prSet presAssocID="{ED895C80-AF32-4364-B298-B74F40276C6E}" presName="accent_4" presStyleCnt="0"/>
      <dgm:spPr/>
    </dgm:pt>
    <dgm:pt modelId="{8328364F-4B34-4ED4-B985-DBBAFC671B0C}" type="pres">
      <dgm:prSet presAssocID="{ED895C80-AF32-4364-B298-B74F40276C6E}" presName="accentRepeatNode" presStyleLbl="solidFgAcc1" presStyleIdx="3" presStyleCnt="7"/>
      <dgm:spPr/>
    </dgm:pt>
    <dgm:pt modelId="{4C82C482-D6E3-4F88-AE49-8B6FF9F1032F}" type="pres">
      <dgm:prSet presAssocID="{A294E92B-4664-4D8D-8F3C-E2C4641837BF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FEB650-B505-497C-A3AD-D507AA4AA334}" type="pres">
      <dgm:prSet presAssocID="{A294E92B-4664-4D8D-8F3C-E2C4641837BF}" presName="accent_5" presStyleCnt="0"/>
      <dgm:spPr/>
    </dgm:pt>
    <dgm:pt modelId="{5063C6A1-39A9-4BB0-93CB-141AE480FD7D}" type="pres">
      <dgm:prSet presAssocID="{A294E92B-4664-4D8D-8F3C-E2C4641837BF}" presName="accentRepeatNode" presStyleLbl="solidFgAcc1" presStyleIdx="4" presStyleCnt="7"/>
      <dgm:spPr/>
    </dgm:pt>
    <dgm:pt modelId="{B9F3A121-563F-4862-8842-4E0B7A97A533}" type="pres">
      <dgm:prSet presAssocID="{54DA6EDF-0A18-4E56-8CCD-E4BE68A6CDCF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5F0467-BFF4-4B7F-B83A-0582BF73AB43}" type="pres">
      <dgm:prSet presAssocID="{54DA6EDF-0A18-4E56-8CCD-E4BE68A6CDCF}" presName="accent_6" presStyleCnt="0"/>
      <dgm:spPr/>
    </dgm:pt>
    <dgm:pt modelId="{9D846B27-6EC2-4F57-A4B6-6D0ADB7480A1}" type="pres">
      <dgm:prSet presAssocID="{54DA6EDF-0A18-4E56-8CCD-E4BE68A6CDCF}" presName="accentRepeatNode" presStyleLbl="solidFgAcc1" presStyleIdx="5" presStyleCnt="7"/>
      <dgm:spPr/>
    </dgm:pt>
    <dgm:pt modelId="{81BB7130-4233-4200-A052-FDCC5FDEF420}" type="pres">
      <dgm:prSet presAssocID="{1EFB9D71-35F6-427D-A4FB-591C5CE1122D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7693DF-494F-4606-B8B4-1B5779C883C6}" type="pres">
      <dgm:prSet presAssocID="{1EFB9D71-35F6-427D-A4FB-591C5CE1122D}" presName="accent_7" presStyleCnt="0"/>
      <dgm:spPr/>
    </dgm:pt>
    <dgm:pt modelId="{C6CB449C-DEB0-4F53-BE42-0992155A998A}" type="pres">
      <dgm:prSet presAssocID="{1EFB9D71-35F6-427D-A4FB-591C5CE1122D}" presName="accentRepeatNode" presStyleLbl="solidFgAcc1" presStyleIdx="6" presStyleCnt="7"/>
      <dgm:spPr/>
    </dgm:pt>
  </dgm:ptLst>
  <dgm:cxnLst>
    <dgm:cxn modelId="{5E4E61E1-9B35-4FCD-B89D-E988A0DA7E6B}" srcId="{AC323815-1CC4-446E-AEAA-9B12F3D2A572}" destId="{90468829-EA77-4F7B-AB11-DD7220393982}" srcOrd="0" destOrd="0" parTransId="{6AFCCC34-2068-483B-B279-A356D9922013}" sibTransId="{8B38D60A-73FE-438E-AE7F-FCA26D3DBE9F}"/>
    <dgm:cxn modelId="{DA789387-9E44-4F33-9D93-EDF1C0438E87}" type="presOf" srcId="{A294E92B-4664-4D8D-8F3C-E2C4641837BF}" destId="{4C82C482-D6E3-4F88-AE49-8B6FF9F1032F}" srcOrd="0" destOrd="0" presId="urn:microsoft.com/office/officeart/2008/layout/VerticalCurvedList"/>
    <dgm:cxn modelId="{6708951C-AFF0-4EDE-93B0-4E2BE7B31E8B}" type="presOf" srcId="{54DA6EDF-0A18-4E56-8CCD-E4BE68A6CDCF}" destId="{B9F3A121-563F-4862-8842-4E0B7A97A533}" srcOrd="0" destOrd="0" presId="urn:microsoft.com/office/officeart/2008/layout/VerticalCurvedList"/>
    <dgm:cxn modelId="{2C35AF91-113C-42A9-8D8C-1D9DD517C019}" type="presOf" srcId="{1D98CFE8-9ED2-4EA0-AA5A-717AF7291FBB}" destId="{77A996BB-B08C-47BB-8625-7E2283DAA98D}" srcOrd="0" destOrd="0" presId="urn:microsoft.com/office/officeart/2008/layout/VerticalCurvedList"/>
    <dgm:cxn modelId="{C5A9588F-3BDA-49A6-B042-A18FD1F8F763}" srcId="{AC323815-1CC4-446E-AEAA-9B12F3D2A572}" destId="{ED895C80-AF32-4364-B298-B74F40276C6E}" srcOrd="3" destOrd="0" parTransId="{785E5401-A218-4E66-A5EE-FE8C5B498C5F}" sibTransId="{FE866561-224A-4CEA-BCD1-C43F8F51A0D7}"/>
    <dgm:cxn modelId="{E44CF5B6-23BD-4C74-AEB5-4806F412A9AA}" type="presOf" srcId="{8B38D60A-73FE-438E-AE7F-FCA26D3DBE9F}" destId="{E5CC5510-AACF-4CC5-9A65-5FCA1D5DF07D}" srcOrd="0" destOrd="0" presId="urn:microsoft.com/office/officeart/2008/layout/VerticalCurvedList"/>
    <dgm:cxn modelId="{62CC23BA-BA50-49C9-900E-AB8550E5DEAF}" srcId="{AC323815-1CC4-446E-AEAA-9B12F3D2A572}" destId="{54DA6EDF-0A18-4E56-8CCD-E4BE68A6CDCF}" srcOrd="5" destOrd="0" parTransId="{284CECA2-4C52-438C-BA2C-F4199D518DDE}" sibTransId="{A79E8EF5-A77D-49A9-A29A-B743BB8AD45E}"/>
    <dgm:cxn modelId="{3D9729B0-58D2-42DE-82F2-8ECE0E89EF90}" type="presOf" srcId="{90468829-EA77-4F7B-AB11-DD7220393982}" destId="{F1F936F9-4685-4513-A00B-AFC3CC215748}" srcOrd="0" destOrd="0" presId="urn:microsoft.com/office/officeart/2008/layout/VerticalCurvedList"/>
    <dgm:cxn modelId="{BEB4A801-26C8-429A-A687-98EB5441A522}" type="presOf" srcId="{ED895C80-AF32-4364-B298-B74F40276C6E}" destId="{59A97994-D5A9-41D7-817F-9A882FD6DF7F}" srcOrd="0" destOrd="0" presId="urn:microsoft.com/office/officeart/2008/layout/VerticalCurvedList"/>
    <dgm:cxn modelId="{4F4BDCBD-B102-4559-8D5D-56161EB8A0FA}" srcId="{AC323815-1CC4-446E-AEAA-9B12F3D2A572}" destId="{A294E92B-4664-4D8D-8F3C-E2C4641837BF}" srcOrd="4" destOrd="0" parTransId="{83EBCC3E-9E12-4F3F-BC63-F7E04B19A128}" sibTransId="{E76BEE41-16B2-4EAB-80A1-180BA63579D2}"/>
    <dgm:cxn modelId="{14419A12-7E51-4473-BFA6-86C6492434D2}" type="presOf" srcId="{1EFB9D71-35F6-427D-A4FB-591C5CE1122D}" destId="{81BB7130-4233-4200-A052-FDCC5FDEF420}" srcOrd="0" destOrd="0" presId="urn:microsoft.com/office/officeart/2008/layout/VerticalCurvedList"/>
    <dgm:cxn modelId="{96AA5FF2-CE15-4262-9ED4-6CF317807A28}" type="presOf" srcId="{C47FF76D-6178-4654-BD7F-2B31ABFD458F}" destId="{56E4DC8C-4810-4938-B77D-8A8A8138ED34}" srcOrd="0" destOrd="0" presId="urn:microsoft.com/office/officeart/2008/layout/VerticalCurvedList"/>
    <dgm:cxn modelId="{F2D27ECE-FDCF-4312-AF80-62DD4D6B3605}" srcId="{AC323815-1CC4-446E-AEAA-9B12F3D2A572}" destId="{1D98CFE8-9ED2-4EA0-AA5A-717AF7291FBB}" srcOrd="1" destOrd="0" parTransId="{2879A9D4-BF7E-480F-8740-BAC863CFB61E}" sibTransId="{3317BAE5-6037-4A08-8C8F-84328808C4FD}"/>
    <dgm:cxn modelId="{F6EA2880-C9BC-4FA9-951B-FB9D220BB868}" type="presOf" srcId="{AC323815-1CC4-446E-AEAA-9B12F3D2A572}" destId="{0EA4A80A-0A94-4165-A862-0A930FA4D090}" srcOrd="0" destOrd="0" presId="urn:microsoft.com/office/officeart/2008/layout/VerticalCurvedList"/>
    <dgm:cxn modelId="{161E97E9-2A9C-47AB-BEA8-C22518373AB9}" srcId="{AC323815-1CC4-446E-AEAA-9B12F3D2A572}" destId="{C47FF76D-6178-4654-BD7F-2B31ABFD458F}" srcOrd="2" destOrd="0" parTransId="{5B0BC306-55AA-4E61-992B-B22348D747A2}" sibTransId="{B847B470-5356-4D96-B19F-9F5D0E6B7B06}"/>
    <dgm:cxn modelId="{83DF6BC3-0A51-4273-AA2B-CA947D082E0C}" srcId="{AC323815-1CC4-446E-AEAA-9B12F3D2A572}" destId="{1EFB9D71-35F6-427D-A4FB-591C5CE1122D}" srcOrd="6" destOrd="0" parTransId="{638F4608-FFD7-4311-A599-72827D3CF7A3}" sibTransId="{B13F5F59-6391-4CE0-8ECD-BAF2610B192F}"/>
    <dgm:cxn modelId="{6340DA01-1FC0-42BF-A1FF-AEE884ECAEF0}" type="presParOf" srcId="{0EA4A80A-0A94-4165-A862-0A930FA4D090}" destId="{085C6F20-501D-4F24-8E73-DD820994DED6}" srcOrd="0" destOrd="0" presId="urn:microsoft.com/office/officeart/2008/layout/VerticalCurvedList"/>
    <dgm:cxn modelId="{512CECE6-B7E6-40A3-A2FF-32FB3BA0DF54}" type="presParOf" srcId="{085C6F20-501D-4F24-8E73-DD820994DED6}" destId="{5E04D60B-3C41-4E2E-8552-41AD90F0A9ED}" srcOrd="0" destOrd="0" presId="urn:microsoft.com/office/officeart/2008/layout/VerticalCurvedList"/>
    <dgm:cxn modelId="{8B028239-239B-44C0-A4B3-7CF5C4D81B00}" type="presParOf" srcId="{5E04D60B-3C41-4E2E-8552-41AD90F0A9ED}" destId="{C8348C54-443F-41BF-964E-75FBAE693DAE}" srcOrd="0" destOrd="0" presId="urn:microsoft.com/office/officeart/2008/layout/VerticalCurvedList"/>
    <dgm:cxn modelId="{6786B680-AA90-4649-8EE6-F12A529FFF10}" type="presParOf" srcId="{5E04D60B-3C41-4E2E-8552-41AD90F0A9ED}" destId="{E5CC5510-AACF-4CC5-9A65-5FCA1D5DF07D}" srcOrd="1" destOrd="0" presId="urn:microsoft.com/office/officeart/2008/layout/VerticalCurvedList"/>
    <dgm:cxn modelId="{553678FF-B0DC-4988-AA97-54CE92195CA0}" type="presParOf" srcId="{5E04D60B-3C41-4E2E-8552-41AD90F0A9ED}" destId="{75B53E54-BE85-4100-8222-77DDEBE39613}" srcOrd="2" destOrd="0" presId="urn:microsoft.com/office/officeart/2008/layout/VerticalCurvedList"/>
    <dgm:cxn modelId="{CBA0D0D7-6ED7-46BA-B9B3-B9B462536284}" type="presParOf" srcId="{5E04D60B-3C41-4E2E-8552-41AD90F0A9ED}" destId="{25118133-F441-4F8C-9B0C-314A69A896D5}" srcOrd="3" destOrd="0" presId="urn:microsoft.com/office/officeart/2008/layout/VerticalCurvedList"/>
    <dgm:cxn modelId="{FF1BC4D3-BC7D-4A19-BADD-961B432855D0}" type="presParOf" srcId="{085C6F20-501D-4F24-8E73-DD820994DED6}" destId="{F1F936F9-4685-4513-A00B-AFC3CC215748}" srcOrd="1" destOrd="0" presId="urn:microsoft.com/office/officeart/2008/layout/VerticalCurvedList"/>
    <dgm:cxn modelId="{DCA7C2D6-3FA6-4C7E-922A-5F3E63E83841}" type="presParOf" srcId="{085C6F20-501D-4F24-8E73-DD820994DED6}" destId="{FDE404A6-83E3-4F40-9C4D-F3D2443E23E0}" srcOrd="2" destOrd="0" presId="urn:microsoft.com/office/officeart/2008/layout/VerticalCurvedList"/>
    <dgm:cxn modelId="{C46FD93F-6885-4E84-AD65-D462C390DB65}" type="presParOf" srcId="{FDE404A6-83E3-4F40-9C4D-F3D2443E23E0}" destId="{E546660F-C926-4D61-908D-5296CC4E83D5}" srcOrd="0" destOrd="0" presId="urn:microsoft.com/office/officeart/2008/layout/VerticalCurvedList"/>
    <dgm:cxn modelId="{DE554763-E251-4DB2-B15B-F9FAC2176F8D}" type="presParOf" srcId="{085C6F20-501D-4F24-8E73-DD820994DED6}" destId="{77A996BB-B08C-47BB-8625-7E2283DAA98D}" srcOrd="3" destOrd="0" presId="urn:microsoft.com/office/officeart/2008/layout/VerticalCurvedList"/>
    <dgm:cxn modelId="{50A6E689-0047-43CD-AD83-374B10AF2543}" type="presParOf" srcId="{085C6F20-501D-4F24-8E73-DD820994DED6}" destId="{1535A00E-21B0-41D5-944D-3BDEC11B7EDE}" srcOrd="4" destOrd="0" presId="urn:microsoft.com/office/officeart/2008/layout/VerticalCurvedList"/>
    <dgm:cxn modelId="{5662B3DD-900E-4E5B-AE17-B0123CCE6082}" type="presParOf" srcId="{1535A00E-21B0-41D5-944D-3BDEC11B7EDE}" destId="{0370D1E1-B301-4127-B451-6DD9EB8F4732}" srcOrd="0" destOrd="0" presId="urn:microsoft.com/office/officeart/2008/layout/VerticalCurvedList"/>
    <dgm:cxn modelId="{4B12B00B-138D-4D2E-B4C3-86F99AFEE16B}" type="presParOf" srcId="{085C6F20-501D-4F24-8E73-DD820994DED6}" destId="{56E4DC8C-4810-4938-B77D-8A8A8138ED34}" srcOrd="5" destOrd="0" presId="urn:microsoft.com/office/officeart/2008/layout/VerticalCurvedList"/>
    <dgm:cxn modelId="{1974FCDA-A644-489C-80F2-C02BE0C85140}" type="presParOf" srcId="{085C6F20-501D-4F24-8E73-DD820994DED6}" destId="{C4E99D8D-6D43-4636-BE65-1489C15B9AA0}" srcOrd="6" destOrd="0" presId="urn:microsoft.com/office/officeart/2008/layout/VerticalCurvedList"/>
    <dgm:cxn modelId="{5D0B7F23-6F1A-4481-9B7E-05F8C71F1BB6}" type="presParOf" srcId="{C4E99D8D-6D43-4636-BE65-1489C15B9AA0}" destId="{25AD17A0-89FE-4BC4-880B-8282E10D7A5E}" srcOrd="0" destOrd="0" presId="urn:microsoft.com/office/officeart/2008/layout/VerticalCurvedList"/>
    <dgm:cxn modelId="{A355C98E-715B-4DBC-BA3C-0A1B6B5BC508}" type="presParOf" srcId="{085C6F20-501D-4F24-8E73-DD820994DED6}" destId="{59A97994-D5A9-41D7-817F-9A882FD6DF7F}" srcOrd="7" destOrd="0" presId="urn:microsoft.com/office/officeart/2008/layout/VerticalCurvedList"/>
    <dgm:cxn modelId="{3AFC720F-92FD-4179-832B-48A9ED20022E}" type="presParOf" srcId="{085C6F20-501D-4F24-8E73-DD820994DED6}" destId="{E2AFB5D6-C1B1-480A-8E65-6E107D32A920}" srcOrd="8" destOrd="0" presId="urn:microsoft.com/office/officeart/2008/layout/VerticalCurvedList"/>
    <dgm:cxn modelId="{18110A0F-4D3B-450A-809A-47B8CD28A96F}" type="presParOf" srcId="{E2AFB5D6-C1B1-480A-8E65-6E107D32A920}" destId="{8328364F-4B34-4ED4-B985-DBBAFC671B0C}" srcOrd="0" destOrd="0" presId="urn:microsoft.com/office/officeart/2008/layout/VerticalCurvedList"/>
    <dgm:cxn modelId="{6FC1FFAB-4205-42E2-8201-1AC596CD3588}" type="presParOf" srcId="{085C6F20-501D-4F24-8E73-DD820994DED6}" destId="{4C82C482-D6E3-4F88-AE49-8B6FF9F1032F}" srcOrd="9" destOrd="0" presId="urn:microsoft.com/office/officeart/2008/layout/VerticalCurvedList"/>
    <dgm:cxn modelId="{8AF050BC-EF3E-4EE0-9F6C-308B00840CA3}" type="presParOf" srcId="{085C6F20-501D-4F24-8E73-DD820994DED6}" destId="{1DFEB650-B505-497C-A3AD-D507AA4AA334}" srcOrd="10" destOrd="0" presId="urn:microsoft.com/office/officeart/2008/layout/VerticalCurvedList"/>
    <dgm:cxn modelId="{9BDA9160-D06A-4595-924E-46A6B961068E}" type="presParOf" srcId="{1DFEB650-B505-497C-A3AD-D507AA4AA334}" destId="{5063C6A1-39A9-4BB0-93CB-141AE480FD7D}" srcOrd="0" destOrd="0" presId="urn:microsoft.com/office/officeart/2008/layout/VerticalCurvedList"/>
    <dgm:cxn modelId="{9FF0E372-C3B5-4816-AE33-2E0D60340567}" type="presParOf" srcId="{085C6F20-501D-4F24-8E73-DD820994DED6}" destId="{B9F3A121-563F-4862-8842-4E0B7A97A533}" srcOrd="11" destOrd="0" presId="urn:microsoft.com/office/officeart/2008/layout/VerticalCurvedList"/>
    <dgm:cxn modelId="{A455042F-BC5A-4DA8-AD51-D51BFC77EE43}" type="presParOf" srcId="{085C6F20-501D-4F24-8E73-DD820994DED6}" destId="{725F0467-BFF4-4B7F-B83A-0582BF73AB43}" srcOrd="12" destOrd="0" presId="urn:microsoft.com/office/officeart/2008/layout/VerticalCurvedList"/>
    <dgm:cxn modelId="{6EE716DF-EA2F-4985-A5DF-1C89E28E61A7}" type="presParOf" srcId="{725F0467-BFF4-4B7F-B83A-0582BF73AB43}" destId="{9D846B27-6EC2-4F57-A4B6-6D0ADB7480A1}" srcOrd="0" destOrd="0" presId="urn:microsoft.com/office/officeart/2008/layout/VerticalCurvedList"/>
    <dgm:cxn modelId="{E358EA77-579C-41EF-A45F-22C1B242E58B}" type="presParOf" srcId="{085C6F20-501D-4F24-8E73-DD820994DED6}" destId="{81BB7130-4233-4200-A052-FDCC5FDEF420}" srcOrd="13" destOrd="0" presId="urn:microsoft.com/office/officeart/2008/layout/VerticalCurvedList"/>
    <dgm:cxn modelId="{6C911280-E945-4924-89AA-E1E0674B600D}" type="presParOf" srcId="{085C6F20-501D-4F24-8E73-DD820994DED6}" destId="{187693DF-494F-4606-B8B4-1B5779C883C6}" srcOrd="14" destOrd="0" presId="urn:microsoft.com/office/officeart/2008/layout/VerticalCurvedList"/>
    <dgm:cxn modelId="{6A4D5E11-567B-48FB-92EC-184017780108}" type="presParOf" srcId="{187693DF-494F-4606-B8B4-1B5779C883C6}" destId="{C6CB449C-DEB0-4F53-BE42-0992155A998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37F01E2-0A9F-4F9F-AE96-34A18325B516}" type="doc">
      <dgm:prSet loTypeId="urn:microsoft.com/office/officeart/2008/layout/VerticalCurv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56B30B-5ED4-4F54-B598-9BB589FB08D2}">
      <dgm:prSet phldrT="[Текст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Поддержание «практической формы»</a:t>
          </a:r>
          <a:endParaRPr lang="ru-RU" dirty="0"/>
        </a:p>
      </dgm:t>
    </dgm:pt>
    <dgm:pt modelId="{C6569FBB-19DF-4B16-956A-4A6583C0BC63}" type="parTrans" cxnId="{8B856E39-89AC-49B0-B825-92A5496CD65D}">
      <dgm:prSet/>
      <dgm:spPr/>
      <dgm:t>
        <a:bodyPr/>
        <a:lstStyle/>
        <a:p>
          <a:endParaRPr lang="ru-RU"/>
        </a:p>
      </dgm:t>
    </dgm:pt>
    <dgm:pt modelId="{BAB3A031-E5AC-4200-BF19-F0F882FAF221}" type="sibTrans" cxnId="{8B856E39-89AC-49B0-B825-92A5496CD65D}">
      <dgm:prSet/>
      <dgm:spPr/>
      <dgm:t>
        <a:bodyPr/>
        <a:lstStyle/>
        <a:p>
          <a:endParaRPr lang="ru-RU"/>
        </a:p>
      </dgm:t>
    </dgm:pt>
    <dgm:pt modelId="{B29F4DFF-2B88-4A9C-A35A-F899BC80B997}">
      <dgm:prSet phldrT="[Текст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Использование интересных и эффективных (интерактивных) методик</a:t>
          </a:r>
          <a:endParaRPr lang="ru-RU" dirty="0"/>
        </a:p>
      </dgm:t>
    </dgm:pt>
    <dgm:pt modelId="{4B4D0EC3-BBC8-4DDA-B371-FC4865D83A29}" type="parTrans" cxnId="{74551DCD-728A-4376-9E6B-16CBCD7DB702}">
      <dgm:prSet/>
      <dgm:spPr/>
      <dgm:t>
        <a:bodyPr/>
        <a:lstStyle/>
        <a:p>
          <a:endParaRPr lang="ru-RU"/>
        </a:p>
      </dgm:t>
    </dgm:pt>
    <dgm:pt modelId="{9B1FBE34-5613-4E75-9A1C-DA385461B8FE}" type="sibTrans" cxnId="{74551DCD-728A-4376-9E6B-16CBCD7DB702}">
      <dgm:prSet/>
      <dgm:spPr/>
      <dgm:t>
        <a:bodyPr/>
        <a:lstStyle/>
        <a:p>
          <a:endParaRPr lang="ru-RU"/>
        </a:p>
      </dgm:t>
    </dgm:pt>
    <dgm:pt modelId="{3368538F-5438-4867-B6E0-D2F7968E0209}">
      <dgm:prSet phldrT="[Текст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Развитие междисциплинарных связей</a:t>
          </a:r>
          <a:endParaRPr lang="ru-RU" dirty="0"/>
        </a:p>
      </dgm:t>
    </dgm:pt>
    <dgm:pt modelId="{CB80610E-C77E-4488-A2E1-3EC1BBB51E8A}" type="parTrans" cxnId="{1C2034B7-BFF0-4540-AFA5-0B47EBAC8FF3}">
      <dgm:prSet/>
      <dgm:spPr/>
      <dgm:t>
        <a:bodyPr/>
        <a:lstStyle/>
        <a:p>
          <a:endParaRPr lang="ru-RU"/>
        </a:p>
      </dgm:t>
    </dgm:pt>
    <dgm:pt modelId="{56208180-8BC5-4875-8F1A-42CB3ACCA8E5}" type="sibTrans" cxnId="{1C2034B7-BFF0-4540-AFA5-0B47EBAC8FF3}">
      <dgm:prSet/>
      <dgm:spPr/>
      <dgm:t>
        <a:bodyPr/>
        <a:lstStyle/>
        <a:p>
          <a:endParaRPr lang="ru-RU"/>
        </a:p>
      </dgm:t>
    </dgm:pt>
    <dgm:pt modelId="{255ABE84-E1B0-49E0-AD2E-172932DD7E42}">
      <dgm:prSet phldrT="[Текст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Новые возможности для обучения и стажировок </a:t>
          </a:r>
          <a:endParaRPr lang="ru-RU" dirty="0"/>
        </a:p>
      </dgm:t>
    </dgm:pt>
    <dgm:pt modelId="{E6F9A5AF-9AE0-4DDD-8443-EE3F8458F418}" type="parTrans" cxnId="{1B61C9BB-FE60-4AFB-94B7-C46046F26356}">
      <dgm:prSet/>
      <dgm:spPr/>
      <dgm:t>
        <a:bodyPr/>
        <a:lstStyle/>
        <a:p>
          <a:endParaRPr lang="ru-RU"/>
        </a:p>
      </dgm:t>
    </dgm:pt>
    <dgm:pt modelId="{96EC87FF-0BB5-4BE0-B13A-4AF1C3020AB0}" type="sibTrans" cxnId="{1B61C9BB-FE60-4AFB-94B7-C46046F26356}">
      <dgm:prSet/>
      <dgm:spPr/>
      <dgm:t>
        <a:bodyPr/>
        <a:lstStyle/>
        <a:p>
          <a:endParaRPr lang="ru-RU"/>
        </a:p>
      </dgm:t>
    </dgm:pt>
    <dgm:pt modelId="{F0450EE4-2A40-4104-8D59-0595A85A4709}" type="pres">
      <dgm:prSet presAssocID="{B37F01E2-0A9F-4F9F-AE96-34A18325B51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AD7F0795-7CF4-4E6F-812A-6DFE4CB92B8C}" type="pres">
      <dgm:prSet presAssocID="{B37F01E2-0A9F-4F9F-AE96-34A18325B516}" presName="Name1" presStyleCnt="0"/>
      <dgm:spPr/>
    </dgm:pt>
    <dgm:pt modelId="{2966F479-5BA0-44FC-A035-34F3A45D02EB}" type="pres">
      <dgm:prSet presAssocID="{B37F01E2-0A9F-4F9F-AE96-34A18325B516}" presName="cycle" presStyleCnt="0"/>
      <dgm:spPr/>
    </dgm:pt>
    <dgm:pt modelId="{E96A12B5-2347-4002-BD2C-B5B62F8D6D8E}" type="pres">
      <dgm:prSet presAssocID="{B37F01E2-0A9F-4F9F-AE96-34A18325B516}" presName="srcNode" presStyleLbl="node1" presStyleIdx="0" presStyleCnt="4"/>
      <dgm:spPr/>
    </dgm:pt>
    <dgm:pt modelId="{30442CF2-6295-46A0-A3EA-F1EDE64A7A6D}" type="pres">
      <dgm:prSet presAssocID="{B37F01E2-0A9F-4F9F-AE96-34A18325B516}" presName="conn" presStyleLbl="parChTrans1D2" presStyleIdx="0" presStyleCnt="1"/>
      <dgm:spPr/>
      <dgm:t>
        <a:bodyPr/>
        <a:lstStyle/>
        <a:p>
          <a:endParaRPr lang="ru-RU"/>
        </a:p>
      </dgm:t>
    </dgm:pt>
    <dgm:pt modelId="{0561C7E7-758B-4884-A3AE-C9E0E7BA1C31}" type="pres">
      <dgm:prSet presAssocID="{B37F01E2-0A9F-4F9F-AE96-34A18325B516}" presName="extraNode" presStyleLbl="node1" presStyleIdx="0" presStyleCnt="4"/>
      <dgm:spPr/>
    </dgm:pt>
    <dgm:pt modelId="{29D51E97-4FF6-4901-84B9-08D6BA5C4E16}" type="pres">
      <dgm:prSet presAssocID="{B37F01E2-0A9F-4F9F-AE96-34A18325B516}" presName="dstNode" presStyleLbl="node1" presStyleIdx="0" presStyleCnt="4"/>
      <dgm:spPr/>
    </dgm:pt>
    <dgm:pt modelId="{DC506208-0007-4A87-AF1B-2081D4F56168}" type="pres">
      <dgm:prSet presAssocID="{F756B30B-5ED4-4F54-B598-9BB589FB08D2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63B1D5-7B83-406C-8EF2-CD5F0E101380}" type="pres">
      <dgm:prSet presAssocID="{F756B30B-5ED4-4F54-B598-9BB589FB08D2}" presName="accent_1" presStyleCnt="0"/>
      <dgm:spPr/>
    </dgm:pt>
    <dgm:pt modelId="{6D487E83-2416-4DFF-9341-77E5E8D62708}" type="pres">
      <dgm:prSet presAssocID="{F756B30B-5ED4-4F54-B598-9BB589FB08D2}" presName="accentRepeatNode" presStyleLbl="solidFgAcc1" presStyleIdx="0" presStyleCnt="4"/>
      <dgm:spPr/>
    </dgm:pt>
    <dgm:pt modelId="{FFDD98D9-C7FD-4137-BBE4-6FFB1BE8B7DD}" type="pres">
      <dgm:prSet presAssocID="{B29F4DFF-2B88-4A9C-A35A-F899BC80B997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E58F03-818A-415C-8B67-04A2588F5960}" type="pres">
      <dgm:prSet presAssocID="{B29F4DFF-2B88-4A9C-A35A-F899BC80B997}" presName="accent_2" presStyleCnt="0"/>
      <dgm:spPr/>
    </dgm:pt>
    <dgm:pt modelId="{5DF03131-14EB-40E4-9F46-5F47E87BDCF2}" type="pres">
      <dgm:prSet presAssocID="{B29F4DFF-2B88-4A9C-A35A-F899BC80B997}" presName="accentRepeatNode" presStyleLbl="solidFgAcc1" presStyleIdx="1" presStyleCnt="4"/>
      <dgm:spPr/>
    </dgm:pt>
    <dgm:pt modelId="{4F54BC36-BA73-4974-844D-7D37E932AABD}" type="pres">
      <dgm:prSet presAssocID="{3368538F-5438-4867-B6E0-D2F7968E0209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A88F9D-5471-444C-A365-D6A234966826}" type="pres">
      <dgm:prSet presAssocID="{3368538F-5438-4867-B6E0-D2F7968E0209}" presName="accent_3" presStyleCnt="0"/>
      <dgm:spPr/>
    </dgm:pt>
    <dgm:pt modelId="{62F1442E-BD3B-446D-BA90-E8298D8009E4}" type="pres">
      <dgm:prSet presAssocID="{3368538F-5438-4867-B6E0-D2F7968E0209}" presName="accentRepeatNode" presStyleLbl="solidFgAcc1" presStyleIdx="2" presStyleCnt="4"/>
      <dgm:spPr/>
    </dgm:pt>
    <dgm:pt modelId="{F4043F8F-88F3-452A-BFE8-247A562343D7}" type="pres">
      <dgm:prSet presAssocID="{255ABE84-E1B0-49E0-AD2E-172932DD7E42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E80506-DF1F-4291-BE1F-FCF4A6C17EA4}" type="pres">
      <dgm:prSet presAssocID="{255ABE84-E1B0-49E0-AD2E-172932DD7E42}" presName="accent_4" presStyleCnt="0"/>
      <dgm:spPr/>
    </dgm:pt>
    <dgm:pt modelId="{D3A15302-EFDC-4E36-A471-EF10260DF6B1}" type="pres">
      <dgm:prSet presAssocID="{255ABE84-E1B0-49E0-AD2E-172932DD7E42}" presName="accentRepeatNode" presStyleLbl="solidFgAcc1" presStyleIdx="3" presStyleCnt="4"/>
      <dgm:spPr/>
    </dgm:pt>
  </dgm:ptLst>
  <dgm:cxnLst>
    <dgm:cxn modelId="{1B61C9BB-FE60-4AFB-94B7-C46046F26356}" srcId="{B37F01E2-0A9F-4F9F-AE96-34A18325B516}" destId="{255ABE84-E1B0-49E0-AD2E-172932DD7E42}" srcOrd="3" destOrd="0" parTransId="{E6F9A5AF-9AE0-4DDD-8443-EE3F8458F418}" sibTransId="{96EC87FF-0BB5-4BE0-B13A-4AF1C3020AB0}"/>
    <dgm:cxn modelId="{3B50DCFD-58E6-4544-B5AC-7CFC43C5A73F}" type="presOf" srcId="{BAB3A031-E5AC-4200-BF19-F0F882FAF221}" destId="{30442CF2-6295-46A0-A3EA-F1EDE64A7A6D}" srcOrd="0" destOrd="0" presId="urn:microsoft.com/office/officeart/2008/layout/VerticalCurvedList"/>
    <dgm:cxn modelId="{5BC9E054-983C-48AA-B34F-5780578E44B0}" type="presOf" srcId="{B29F4DFF-2B88-4A9C-A35A-F899BC80B997}" destId="{FFDD98D9-C7FD-4137-BBE4-6FFB1BE8B7DD}" srcOrd="0" destOrd="0" presId="urn:microsoft.com/office/officeart/2008/layout/VerticalCurvedList"/>
    <dgm:cxn modelId="{F0CC66A3-A036-4D69-B599-9FD7D3EB45FD}" type="presOf" srcId="{F756B30B-5ED4-4F54-B598-9BB589FB08D2}" destId="{DC506208-0007-4A87-AF1B-2081D4F56168}" srcOrd="0" destOrd="0" presId="urn:microsoft.com/office/officeart/2008/layout/VerticalCurvedList"/>
    <dgm:cxn modelId="{1C2034B7-BFF0-4540-AFA5-0B47EBAC8FF3}" srcId="{B37F01E2-0A9F-4F9F-AE96-34A18325B516}" destId="{3368538F-5438-4867-B6E0-D2F7968E0209}" srcOrd="2" destOrd="0" parTransId="{CB80610E-C77E-4488-A2E1-3EC1BBB51E8A}" sibTransId="{56208180-8BC5-4875-8F1A-42CB3ACCA8E5}"/>
    <dgm:cxn modelId="{8B856E39-89AC-49B0-B825-92A5496CD65D}" srcId="{B37F01E2-0A9F-4F9F-AE96-34A18325B516}" destId="{F756B30B-5ED4-4F54-B598-9BB589FB08D2}" srcOrd="0" destOrd="0" parTransId="{C6569FBB-19DF-4B16-956A-4A6583C0BC63}" sibTransId="{BAB3A031-E5AC-4200-BF19-F0F882FAF221}"/>
    <dgm:cxn modelId="{74551DCD-728A-4376-9E6B-16CBCD7DB702}" srcId="{B37F01E2-0A9F-4F9F-AE96-34A18325B516}" destId="{B29F4DFF-2B88-4A9C-A35A-F899BC80B997}" srcOrd="1" destOrd="0" parTransId="{4B4D0EC3-BBC8-4DDA-B371-FC4865D83A29}" sibTransId="{9B1FBE34-5613-4E75-9A1C-DA385461B8FE}"/>
    <dgm:cxn modelId="{5005EF8E-72EB-40A9-993E-203F6C571C80}" type="presOf" srcId="{B37F01E2-0A9F-4F9F-AE96-34A18325B516}" destId="{F0450EE4-2A40-4104-8D59-0595A85A4709}" srcOrd="0" destOrd="0" presId="urn:microsoft.com/office/officeart/2008/layout/VerticalCurvedList"/>
    <dgm:cxn modelId="{22DDF2CE-7120-43A0-A718-6C780AF1ECF9}" type="presOf" srcId="{255ABE84-E1B0-49E0-AD2E-172932DD7E42}" destId="{F4043F8F-88F3-452A-BFE8-247A562343D7}" srcOrd="0" destOrd="0" presId="urn:microsoft.com/office/officeart/2008/layout/VerticalCurvedList"/>
    <dgm:cxn modelId="{905BEF8B-26C3-42C9-896E-C5084A7F7C48}" type="presOf" srcId="{3368538F-5438-4867-B6E0-D2F7968E0209}" destId="{4F54BC36-BA73-4974-844D-7D37E932AABD}" srcOrd="0" destOrd="0" presId="urn:microsoft.com/office/officeart/2008/layout/VerticalCurvedList"/>
    <dgm:cxn modelId="{65728F31-2761-45C2-AFE0-C225B97B89EF}" type="presParOf" srcId="{F0450EE4-2A40-4104-8D59-0595A85A4709}" destId="{AD7F0795-7CF4-4E6F-812A-6DFE4CB92B8C}" srcOrd="0" destOrd="0" presId="urn:microsoft.com/office/officeart/2008/layout/VerticalCurvedList"/>
    <dgm:cxn modelId="{C1494D74-40B1-4072-BE73-9816B8386E4C}" type="presParOf" srcId="{AD7F0795-7CF4-4E6F-812A-6DFE4CB92B8C}" destId="{2966F479-5BA0-44FC-A035-34F3A45D02EB}" srcOrd="0" destOrd="0" presId="urn:microsoft.com/office/officeart/2008/layout/VerticalCurvedList"/>
    <dgm:cxn modelId="{F27AAB96-A664-4678-8197-93D2CA5D6189}" type="presParOf" srcId="{2966F479-5BA0-44FC-A035-34F3A45D02EB}" destId="{E96A12B5-2347-4002-BD2C-B5B62F8D6D8E}" srcOrd="0" destOrd="0" presId="urn:microsoft.com/office/officeart/2008/layout/VerticalCurvedList"/>
    <dgm:cxn modelId="{4E23E2E7-CFE4-4A66-8180-797C57A96651}" type="presParOf" srcId="{2966F479-5BA0-44FC-A035-34F3A45D02EB}" destId="{30442CF2-6295-46A0-A3EA-F1EDE64A7A6D}" srcOrd="1" destOrd="0" presId="urn:microsoft.com/office/officeart/2008/layout/VerticalCurvedList"/>
    <dgm:cxn modelId="{FCA9A4AF-C0D5-4853-A099-06673B79D627}" type="presParOf" srcId="{2966F479-5BA0-44FC-A035-34F3A45D02EB}" destId="{0561C7E7-758B-4884-A3AE-C9E0E7BA1C31}" srcOrd="2" destOrd="0" presId="urn:microsoft.com/office/officeart/2008/layout/VerticalCurvedList"/>
    <dgm:cxn modelId="{91D506F9-2C86-44D7-8CEC-E82A7FE683D4}" type="presParOf" srcId="{2966F479-5BA0-44FC-A035-34F3A45D02EB}" destId="{29D51E97-4FF6-4901-84B9-08D6BA5C4E16}" srcOrd="3" destOrd="0" presId="urn:microsoft.com/office/officeart/2008/layout/VerticalCurvedList"/>
    <dgm:cxn modelId="{667665C4-28FD-4670-A906-A5B38963CAA9}" type="presParOf" srcId="{AD7F0795-7CF4-4E6F-812A-6DFE4CB92B8C}" destId="{DC506208-0007-4A87-AF1B-2081D4F56168}" srcOrd="1" destOrd="0" presId="urn:microsoft.com/office/officeart/2008/layout/VerticalCurvedList"/>
    <dgm:cxn modelId="{C1B3BE98-5FDD-4013-AD74-1755A0CDDB5D}" type="presParOf" srcId="{AD7F0795-7CF4-4E6F-812A-6DFE4CB92B8C}" destId="{6563B1D5-7B83-406C-8EF2-CD5F0E101380}" srcOrd="2" destOrd="0" presId="urn:microsoft.com/office/officeart/2008/layout/VerticalCurvedList"/>
    <dgm:cxn modelId="{F3D7E38F-6C17-4D6A-8B66-3AB4FF5C0139}" type="presParOf" srcId="{6563B1D5-7B83-406C-8EF2-CD5F0E101380}" destId="{6D487E83-2416-4DFF-9341-77E5E8D62708}" srcOrd="0" destOrd="0" presId="urn:microsoft.com/office/officeart/2008/layout/VerticalCurvedList"/>
    <dgm:cxn modelId="{5CE020E9-1873-4F83-9F85-2836B4727EC1}" type="presParOf" srcId="{AD7F0795-7CF4-4E6F-812A-6DFE4CB92B8C}" destId="{FFDD98D9-C7FD-4137-BBE4-6FFB1BE8B7DD}" srcOrd="3" destOrd="0" presId="urn:microsoft.com/office/officeart/2008/layout/VerticalCurvedList"/>
    <dgm:cxn modelId="{76A1715E-8E4A-4737-95E7-2D3EA79FFA4B}" type="presParOf" srcId="{AD7F0795-7CF4-4E6F-812A-6DFE4CB92B8C}" destId="{E0E58F03-818A-415C-8B67-04A2588F5960}" srcOrd="4" destOrd="0" presId="urn:microsoft.com/office/officeart/2008/layout/VerticalCurvedList"/>
    <dgm:cxn modelId="{849E67CB-819A-48E9-BFBA-1769C9F30801}" type="presParOf" srcId="{E0E58F03-818A-415C-8B67-04A2588F5960}" destId="{5DF03131-14EB-40E4-9F46-5F47E87BDCF2}" srcOrd="0" destOrd="0" presId="urn:microsoft.com/office/officeart/2008/layout/VerticalCurvedList"/>
    <dgm:cxn modelId="{675983E8-9255-4ACB-82D6-DFB57A213793}" type="presParOf" srcId="{AD7F0795-7CF4-4E6F-812A-6DFE4CB92B8C}" destId="{4F54BC36-BA73-4974-844D-7D37E932AABD}" srcOrd="5" destOrd="0" presId="urn:microsoft.com/office/officeart/2008/layout/VerticalCurvedList"/>
    <dgm:cxn modelId="{45675AC6-8AD0-4923-84A8-9B9615CA2A8A}" type="presParOf" srcId="{AD7F0795-7CF4-4E6F-812A-6DFE4CB92B8C}" destId="{59A88F9D-5471-444C-A365-D6A234966826}" srcOrd="6" destOrd="0" presId="urn:microsoft.com/office/officeart/2008/layout/VerticalCurvedList"/>
    <dgm:cxn modelId="{CE9EEB82-3ACC-45A7-8CBB-480376EBBA0F}" type="presParOf" srcId="{59A88F9D-5471-444C-A365-D6A234966826}" destId="{62F1442E-BD3B-446D-BA90-E8298D8009E4}" srcOrd="0" destOrd="0" presId="urn:microsoft.com/office/officeart/2008/layout/VerticalCurvedList"/>
    <dgm:cxn modelId="{CCDA2134-F6BF-4FF2-8615-845EAAD9A1F9}" type="presParOf" srcId="{AD7F0795-7CF4-4E6F-812A-6DFE4CB92B8C}" destId="{F4043F8F-88F3-452A-BFE8-247A562343D7}" srcOrd="7" destOrd="0" presId="urn:microsoft.com/office/officeart/2008/layout/VerticalCurvedList"/>
    <dgm:cxn modelId="{05878C5B-C726-453C-A03C-5D1248E61C7B}" type="presParOf" srcId="{AD7F0795-7CF4-4E6F-812A-6DFE4CB92B8C}" destId="{16E80506-DF1F-4291-BE1F-FCF4A6C17EA4}" srcOrd="8" destOrd="0" presId="urn:microsoft.com/office/officeart/2008/layout/VerticalCurvedList"/>
    <dgm:cxn modelId="{46A8E02D-B3E1-48D1-A303-CC9F0698D793}" type="presParOf" srcId="{16E80506-DF1F-4291-BE1F-FCF4A6C17EA4}" destId="{D3A15302-EFDC-4E36-A471-EF10260DF6B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133DB98-0379-4922-9E14-E97C9B46903B}" type="doc">
      <dgm:prSet loTypeId="urn:microsoft.com/office/officeart/2008/layout/VerticalCurv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7C8E00E-7E94-4920-94F5-03DB4566C146}">
      <dgm:prSet phldrT="[Текст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Повышение качества образования</a:t>
          </a:r>
          <a:endParaRPr lang="ru-RU" dirty="0"/>
        </a:p>
      </dgm:t>
    </dgm:pt>
    <dgm:pt modelId="{D1C14799-3292-4530-90B7-56ADA759140D}" type="parTrans" cxnId="{00EAF52C-B62A-4E9C-8622-0815354F7195}">
      <dgm:prSet/>
      <dgm:spPr/>
      <dgm:t>
        <a:bodyPr/>
        <a:lstStyle/>
        <a:p>
          <a:endParaRPr lang="ru-RU"/>
        </a:p>
      </dgm:t>
    </dgm:pt>
    <dgm:pt modelId="{779560E6-08FA-4CE4-814B-B8C5BC149D08}" type="sibTrans" cxnId="{00EAF52C-B62A-4E9C-8622-0815354F7195}">
      <dgm:prSet/>
      <dgm:spPr/>
      <dgm:t>
        <a:bodyPr/>
        <a:lstStyle/>
        <a:p>
          <a:endParaRPr lang="ru-RU"/>
        </a:p>
      </dgm:t>
    </dgm:pt>
    <dgm:pt modelId="{C9709632-9DF0-4010-AC63-B79759D110FC}">
      <dgm:prSet phldrT="[Текст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Организация производственной практики</a:t>
          </a:r>
          <a:endParaRPr lang="ru-RU" dirty="0"/>
        </a:p>
      </dgm:t>
    </dgm:pt>
    <dgm:pt modelId="{2D36885B-FD90-4E42-9FC7-A43E47C43B0F}" type="parTrans" cxnId="{0D796391-22D3-46E5-BB07-C5E8017F398E}">
      <dgm:prSet/>
      <dgm:spPr/>
      <dgm:t>
        <a:bodyPr/>
        <a:lstStyle/>
        <a:p>
          <a:endParaRPr lang="ru-RU"/>
        </a:p>
      </dgm:t>
    </dgm:pt>
    <dgm:pt modelId="{C100AB85-EEB5-42E2-954D-820CBE44E28E}" type="sibTrans" cxnId="{0D796391-22D3-46E5-BB07-C5E8017F398E}">
      <dgm:prSet/>
      <dgm:spPr/>
      <dgm:t>
        <a:bodyPr/>
        <a:lstStyle/>
        <a:p>
          <a:endParaRPr lang="ru-RU"/>
        </a:p>
      </dgm:t>
    </dgm:pt>
    <dgm:pt modelId="{B5895A58-C3DA-4C28-8EEB-238EF195F8ED}">
      <dgm:prSet phldrT="[Текст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Подготовка кадров для преподавательской деятельности</a:t>
          </a:r>
          <a:endParaRPr lang="ru-RU" dirty="0"/>
        </a:p>
      </dgm:t>
    </dgm:pt>
    <dgm:pt modelId="{03489115-2D16-4A70-90ED-176D5B5F6557}" type="parTrans" cxnId="{8164149C-55C5-47D4-917C-773654A49C9A}">
      <dgm:prSet/>
      <dgm:spPr/>
      <dgm:t>
        <a:bodyPr/>
        <a:lstStyle/>
        <a:p>
          <a:endParaRPr lang="ru-RU"/>
        </a:p>
      </dgm:t>
    </dgm:pt>
    <dgm:pt modelId="{9DF2E3A9-FFA7-4218-9E69-A0B84911E727}" type="sibTrans" cxnId="{8164149C-55C5-47D4-917C-773654A49C9A}">
      <dgm:prSet/>
      <dgm:spPr/>
      <dgm:t>
        <a:bodyPr/>
        <a:lstStyle/>
        <a:p>
          <a:endParaRPr lang="ru-RU"/>
        </a:p>
      </dgm:t>
    </dgm:pt>
    <dgm:pt modelId="{41C9E031-6785-4991-8C28-13E8F7609612}">
      <dgm:prSet phldrT="[Текст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Создание благоприятного имиджа в социальной среде</a:t>
          </a:r>
          <a:endParaRPr lang="ru-RU" dirty="0"/>
        </a:p>
      </dgm:t>
    </dgm:pt>
    <dgm:pt modelId="{6734C402-64CE-4AFB-A9DF-90836BB105D3}" type="parTrans" cxnId="{AAE78C3D-C788-4C36-B618-F5E66D12477D}">
      <dgm:prSet/>
      <dgm:spPr/>
      <dgm:t>
        <a:bodyPr/>
        <a:lstStyle/>
        <a:p>
          <a:endParaRPr lang="ru-RU"/>
        </a:p>
      </dgm:t>
    </dgm:pt>
    <dgm:pt modelId="{8E87143E-D4AF-401B-B7AA-9DF710C887E3}" type="sibTrans" cxnId="{AAE78C3D-C788-4C36-B618-F5E66D12477D}">
      <dgm:prSet/>
      <dgm:spPr/>
      <dgm:t>
        <a:bodyPr/>
        <a:lstStyle/>
        <a:p>
          <a:endParaRPr lang="ru-RU"/>
        </a:p>
      </dgm:t>
    </dgm:pt>
    <dgm:pt modelId="{D3C658BD-6D80-4FF9-B99A-E470E7682766}" type="pres">
      <dgm:prSet presAssocID="{7133DB98-0379-4922-9E14-E97C9B46903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ABB03858-A102-4053-8CED-CE563A0932B4}" type="pres">
      <dgm:prSet presAssocID="{7133DB98-0379-4922-9E14-E97C9B46903B}" presName="Name1" presStyleCnt="0"/>
      <dgm:spPr/>
    </dgm:pt>
    <dgm:pt modelId="{1256DA09-7033-4D70-8E8E-D4A8F863485A}" type="pres">
      <dgm:prSet presAssocID="{7133DB98-0379-4922-9E14-E97C9B46903B}" presName="cycle" presStyleCnt="0"/>
      <dgm:spPr/>
    </dgm:pt>
    <dgm:pt modelId="{D6066CAF-7335-460E-B0E4-EFC2A8E0D109}" type="pres">
      <dgm:prSet presAssocID="{7133DB98-0379-4922-9E14-E97C9B46903B}" presName="srcNode" presStyleLbl="node1" presStyleIdx="0" presStyleCnt="4"/>
      <dgm:spPr/>
    </dgm:pt>
    <dgm:pt modelId="{03B630D1-7C45-4D41-A073-FAFE2550185B}" type="pres">
      <dgm:prSet presAssocID="{7133DB98-0379-4922-9E14-E97C9B46903B}" presName="conn" presStyleLbl="parChTrans1D2" presStyleIdx="0" presStyleCnt="1"/>
      <dgm:spPr/>
      <dgm:t>
        <a:bodyPr/>
        <a:lstStyle/>
        <a:p>
          <a:endParaRPr lang="ru-RU"/>
        </a:p>
      </dgm:t>
    </dgm:pt>
    <dgm:pt modelId="{00EAF9B1-B8B8-4A87-BD12-48F5CF292F33}" type="pres">
      <dgm:prSet presAssocID="{7133DB98-0379-4922-9E14-E97C9B46903B}" presName="extraNode" presStyleLbl="node1" presStyleIdx="0" presStyleCnt="4"/>
      <dgm:spPr/>
    </dgm:pt>
    <dgm:pt modelId="{1D7437AA-3890-4748-B865-83B1339888AB}" type="pres">
      <dgm:prSet presAssocID="{7133DB98-0379-4922-9E14-E97C9B46903B}" presName="dstNode" presStyleLbl="node1" presStyleIdx="0" presStyleCnt="4"/>
      <dgm:spPr/>
    </dgm:pt>
    <dgm:pt modelId="{72EB6252-AF92-418E-99CD-29EF7B3ED9DF}" type="pres">
      <dgm:prSet presAssocID="{77C8E00E-7E94-4920-94F5-03DB4566C146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CE9835-7DF7-4595-A1A0-67CB7A51388E}" type="pres">
      <dgm:prSet presAssocID="{77C8E00E-7E94-4920-94F5-03DB4566C146}" presName="accent_1" presStyleCnt="0"/>
      <dgm:spPr/>
    </dgm:pt>
    <dgm:pt modelId="{72FF4248-0B91-4226-9BA7-A009FDC475C0}" type="pres">
      <dgm:prSet presAssocID="{77C8E00E-7E94-4920-94F5-03DB4566C146}" presName="accentRepeatNode" presStyleLbl="solidFgAcc1" presStyleIdx="0" presStyleCnt="4"/>
      <dgm:spPr/>
    </dgm:pt>
    <dgm:pt modelId="{8C1824ED-4D0C-45D6-B225-A34124D76C1E}" type="pres">
      <dgm:prSet presAssocID="{C9709632-9DF0-4010-AC63-B79759D110FC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FC3B7D-932F-4D30-97A7-B76E79D0A484}" type="pres">
      <dgm:prSet presAssocID="{C9709632-9DF0-4010-AC63-B79759D110FC}" presName="accent_2" presStyleCnt="0"/>
      <dgm:spPr/>
    </dgm:pt>
    <dgm:pt modelId="{81416557-2D95-4C02-9C56-34989CDBC0D0}" type="pres">
      <dgm:prSet presAssocID="{C9709632-9DF0-4010-AC63-B79759D110FC}" presName="accentRepeatNode" presStyleLbl="solidFgAcc1" presStyleIdx="1" presStyleCnt="4"/>
      <dgm:spPr/>
    </dgm:pt>
    <dgm:pt modelId="{E8A2E232-D89F-4199-862A-DC239D891654}" type="pres">
      <dgm:prSet presAssocID="{B5895A58-C3DA-4C28-8EEB-238EF195F8ED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F13EE8-5816-45EA-8E59-1FF06651B2E1}" type="pres">
      <dgm:prSet presAssocID="{B5895A58-C3DA-4C28-8EEB-238EF195F8ED}" presName="accent_3" presStyleCnt="0"/>
      <dgm:spPr/>
    </dgm:pt>
    <dgm:pt modelId="{9D525DAF-9AFE-42E1-A1CF-D25113A048DF}" type="pres">
      <dgm:prSet presAssocID="{B5895A58-C3DA-4C28-8EEB-238EF195F8ED}" presName="accentRepeatNode" presStyleLbl="solidFgAcc1" presStyleIdx="2" presStyleCnt="4"/>
      <dgm:spPr/>
    </dgm:pt>
    <dgm:pt modelId="{63BCA8B2-0A09-4B31-A34D-9683546F550C}" type="pres">
      <dgm:prSet presAssocID="{41C9E031-6785-4991-8C28-13E8F7609612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C2A985-DE56-4A34-B7B5-7DD8E378BD38}" type="pres">
      <dgm:prSet presAssocID="{41C9E031-6785-4991-8C28-13E8F7609612}" presName="accent_4" presStyleCnt="0"/>
      <dgm:spPr/>
    </dgm:pt>
    <dgm:pt modelId="{E3DFBB6F-5532-41C6-A301-8312CB7EF473}" type="pres">
      <dgm:prSet presAssocID="{41C9E031-6785-4991-8C28-13E8F7609612}" presName="accentRepeatNode" presStyleLbl="solidFgAcc1" presStyleIdx="3" presStyleCnt="4"/>
      <dgm:spPr/>
    </dgm:pt>
  </dgm:ptLst>
  <dgm:cxnLst>
    <dgm:cxn modelId="{8164149C-55C5-47D4-917C-773654A49C9A}" srcId="{7133DB98-0379-4922-9E14-E97C9B46903B}" destId="{B5895A58-C3DA-4C28-8EEB-238EF195F8ED}" srcOrd="2" destOrd="0" parTransId="{03489115-2D16-4A70-90ED-176D5B5F6557}" sibTransId="{9DF2E3A9-FFA7-4218-9E69-A0B84911E727}"/>
    <dgm:cxn modelId="{A6257D41-7526-4D59-BA10-0BE8833352B4}" type="presOf" srcId="{77C8E00E-7E94-4920-94F5-03DB4566C146}" destId="{72EB6252-AF92-418E-99CD-29EF7B3ED9DF}" srcOrd="0" destOrd="0" presId="urn:microsoft.com/office/officeart/2008/layout/VerticalCurvedList"/>
    <dgm:cxn modelId="{00EAF52C-B62A-4E9C-8622-0815354F7195}" srcId="{7133DB98-0379-4922-9E14-E97C9B46903B}" destId="{77C8E00E-7E94-4920-94F5-03DB4566C146}" srcOrd="0" destOrd="0" parTransId="{D1C14799-3292-4530-90B7-56ADA759140D}" sibTransId="{779560E6-08FA-4CE4-814B-B8C5BC149D08}"/>
    <dgm:cxn modelId="{5E8CA94B-1A7D-449A-B784-BAC967004BA5}" type="presOf" srcId="{B5895A58-C3DA-4C28-8EEB-238EF195F8ED}" destId="{E8A2E232-D89F-4199-862A-DC239D891654}" srcOrd="0" destOrd="0" presId="urn:microsoft.com/office/officeart/2008/layout/VerticalCurvedList"/>
    <dgm:cxn modelId="{11519D69-3766-486C-9A0F-E4960E7ACCCE}" type="presOf" srcId="{C9709632-9DF0-4010-AC63-B79759D110FC}" destId="{8C1824ED-4D0C-45D6-B225-A34124D76C1E}" srcOrd="0" destOrd="0" presId="urn:microsoft.com/office/officeart/2008/layout/VerticalCurvedList"/>
    <dgm:cxn modelId="{FF339FC7-CB98-4045-A7F4-D1C98AB82C76}" type="presOf" srcId="{779560E6-08FA-4CE4-814B-B8C5BC149D08}" destId="{03B630D1-7C45-4D41-A073-FAFE2550185B}" srcOrd="0" destOrd="0" presId="urn:microsoft.com/office/officeart/2008/layout/VerticalCurvedList"/>
    <dgm:cxn modelId="{0D796391-22D3-46E5-BB07-C5E8017F398E}" srcId="{7133DB98-0379-4922-9E14-E97C9B46903B}" destId="{C9709632-9DF0-4010-AC63-B79759D110FC}" srcOrd="1" destOrd="0" parTransId="{2D36885B-FD90-4E42-9FC7-A43E47C43B0F}" sibTransId="{C100AB85-EEB5-42E2-954D-820CBE44E28E}"/>
    <dgm:cxn modelId="{3445B4B7-89B7-48F0-AAE5-E1BDB92FE2BB}" type="presOf" srcId="{7133DB98-0379-4922-9E14-E97C9B46903B}" destId="{D3C658BD-6D80-4FF9-B99A-E470E7682766}" srcOrd="0" destOrd="0" presId="urn:microsoft.com/office/officeart/2008/layout/VerticalCurvedList"/>
    <dgm:cxn modelId="{774E7B35-6499-4829-86B2-1FA35E95E5BB}" type="presOf" srcId="{41C9E031-6785-4991-8C28-13E8F7609612}" destId="{63BCA8B2-0A09-4B31-A34D-9683546F550C}" srcOrd="0" destOrd="0" presId="urn:microsoft.com/office/officeart/2008/layout/VerticalCurvedList"/>
    <dgm:cxn modelId="{AAE78C3D-C788-4C36-B618-F5E66D12477D}" srcId="{7133DB98-0379-4922-9E14-E97C9B46903B}" destId="{41C9E031-6785-4991-8C28-13E8F7609612}" srcOrd="3" destOrd="0" parTransId="{6734C402-64CE-4AFB-A9DF-90836BB105D3}" sibTransId="{8E87143E-D4AF-401B-B7AA-9DF710C887E3}"/>
    <dgm:cxn modelId="{9873B0F4-63DB-4996-BF18-90D1134B7738}" type="presParOf" srcId="{D3C658BD-6D80-4FF9-B99A-E470E7682766}" destId="{ABB03858-A102-4053-8CED-CE563A0932B4}" srcOrd="0" destOrd="0" presId="urn:microsoft.com/office/officeart/2008/layout/VerticalCurvedList"/>
    <dgm:cxn modelId="{82F75A56-0B9F-4526-AC96-CC6089D2FF19}" type="presParOf" srcId="{ABB03858-A102-4053-8CED-CE563A0932B4}" destId="{1256DA09-7033-4D70-8E8E-D4A8F863485A}" srcOrd="0" destOrd="0" presId="urn:microsoft.com/office/officeart/2008/layout/VerticalCurvedList"/>
    <dgm:cxn modelId="{9ABBB7CF-9ACF-4B54-A3CB-BB8FB4F961AB}" type="presParOf" srcId="{1256DA09-7033-4D70-8E8E-D4A8F863485A}" destId="{D6066CAF-7335-460E-B0E4-EFC2A8E0D109}" srcOrd="0" destOrd="0" presId="urn:microsoft.com/office/officeart/2008/layout/VerticalCurvedList"/>
    <dgm:cxn modelId="{960C773D-25DF-4FF6-89D8-8FC8C16CE585}" type="presParOf" srcId="{1256DA09-7033-4D70-8E8E-D4A8F863485A}" destId="{03B630D1-7C45-4D41-A073-FAFE2550185B}" srcOrd="1" destOrd="0" presId="urn:microsoft.com/office/officeart/2008/layout/VerticalCurvedList"/>
    <dgm:cxn modelId="{46350BC7-A087-4FC8-81E0-667002B0ADE5}" type="presParOf" srcId="{1256DA09-7033-4D70-8E8E-D4A8F863485A}" destId="{00EAF9B1-B8B8-4A87-BD12-48F5CF292F33}" srcOrd="2" destOrd="0" presId="urn:microsoft.com/office/officeart/2008/layout/VerticalCurvedList"/>
    <dgm:cxn modelId="{92084F81-2F0A-4C74-9F12-21072C8B1B8D}" type="presParOf" srcId="{1256DA09-7033-4D70-8E8E-D4A8F863485A}" destId="{1D7437AA-3890-4748-B865-83B1339888AB}" srcOrd="3" destOrd="0" presId="urn:microsoft.com/office/officeart/2008/layout/VerticalCurvedList"/>
    <dgm:cxn modelId="{2D34DEE5-2975-4103-ADC4-7651CF2F0096}" type="presParOf" srcId="{ABB03858-A102-4053-8CED-CE563A0932B4}" destId="{72EB6252-AF92-418E-99CD-29EF7B3ED9DF}" srcOrd="1" destOrd="0" presId="urn:microsoft.com/office/officeart/2008/layout/VerticalCurvedList"/>
    <dgm:cxn modelId="{72444E1A-57EC-483A-8901-BF5B84BADC26}" type="presParOf" srcId="{ABB03858-A102-4053-8CED-CE563A0932B4}" destId="{82CE9835-7DF7-4595-A1A0-67CB7A51388E}" srcOrd="2" destOrd="0" presId="urn:microsoft.com/office/officeart/2008/layout/VerticalCurvedList"/>
    <dgm:cxn modelId="{A00298A5-54CF-4859-80F6-7BEEE6C2EA9C}" type="presParOf" srcId="{82CE9835-7DF7-4595-A1A0-67CB7A51388E}" destId="{72FF4248-0B91-4226-9BA7-A009FDC475C0}" srcOrd="0" destOrd="0" presId="urn:microsoft.com/office/officeart/2008/layout/VerticalCurvedList"/>
    <dgm:cxn modelId="{85545F83-224E-4093-BB45-F35FF7039EA7}" type="presParOf" srcId="{ABB03858-A102-4053-8CED-CE563A0932B4}" destId="{8C1824ED-4D0C-45D6-B225-A34124D76C1E}" srcOrd="3" destOrd="0" presId="urn:microsoft.com/office/officeart/2008/layout/VerticalCurvedList"/>
    <dgm:cxn modelId="{A01F276E-097E-4885-ABB0-70BC6763DBC7}" type="presParOf" srcId="{ABB03858-A102-4053-8CED-CE563A0932B4}" destId="{A7FC3B7D-932F-4D30-97A7-B76E79D0A484}" srcOrd="4" destOrd="0" presId="urn:microsoft.com/office/officeart/2008/layout/VerticalCurvedList"/>
    <dgm:cxn modelId="{62B250A3-09CE-4596-970A-C9041C7ACF5B}" type="presParOf" srcId="{A7FC3B7D-932F-4D30-97A7-B76E79D0A484}" destId="{81416557-2D95-4C02-9C56-34989CDBC0D0}" srcOrd="0" destOrd="0" presId="urn:microsoft.com/office/officeart/2008/layout/VerticalCurvedList"/>
    <dgm:cxn modelId="{7FCF0264-8E2A-4FFF-99F6-D771B7F5ACA0}" type="presParOf" srcId="{ABB03858-A102-4053-8CED-CE563A0932B4}" destId="{E8A2E232-D89F-4199-862A-DC239D891654}" srcOrd="5" destOrd="0" presId="urn:microsoft.com/office/officeart/2008/layout/VerticalCurvedList"/>
    <dgm:cxn modelId="{F402C03F-5FF5-4EA1-A145-616932C530E5}" type="presParOf" srcId="{ABB03858-A102-4053-8CED-CE563A0932B4}" destId="{F0F13EE8-5816-45EA-8E59-1FF06651B2E1}" srcOrd="6" destOrd="0" presId="urn:microsoft.com/office/officeart/2008/layout/VerticalCurvedList"/>
    <dgm:cxn modelId="{4B570682-6B8D-4569-AC44-695FC01F3AB6}" type="presParOf" srcId="{F0F13EE8-5816-45EA-8E59-1FF06651B2E1}" destId="{9D525DAF-9AFE-42E1-A1CF-D25113A048DF}" srcOrd="0" destOrd="0" presId="urn:microsoft.com/office/officeart/2008/layout/VerticalCurvedList"/>
    <dgm:cxn modelId="{963248CC-FB97-492C-B1E4-873E1D00B627}" type="presParOf" srcId="{ABB03858-A102-4053-8CED-CE563A0932B4}" destId="{63BCA8B2-0A09-4B31-A34D-9683546F550C}" srcOrd="7" destOrd="0" presId="urn:microsoft.com/office/officeart/2008/layout/VerticalCurvedList"/>
    <dgm:cxn modelId="{69406CA7-AC3A-4E6B-9FA6-3A2970E1E65A}" type="presParOf" srcId="{ABB03858-A102-4053-8CED-CE563A0932B4}" destId="{87C2A985-DE56-4A34-B7B5-7DD8E378BD38}" srcOrd="8" destOrd="0" presId="urn:microsoft.com/office/officeart/2008/layout/VerticalCurvedList"/>
    <dgm:cxn modelId="{0ECCBBE3-1FFB-4551-B5CC-2F0CAF825B01}" type="presParOf" srcId="{87C2A985-DE56-4A34-B7B5-7DD8E378BD38}" destId="{E3DFBB6F-5532-41C6-A301-8312CB7EF47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342C828-6A1C-43C1-9315-240D24934393}" type="doc">
      <dgm:prSet loTypeId="urn:microsoft.com/office/officeart/2008/layout/VerticalCurv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5B6D9C-01C2-4586-8ABA-98B07690F00E}">
      <dgm:prSet phldrT="[Текст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Защита прав человека</a:t>
          </a:r>
          <a:endParaRPr lang="ru-RU" dirty="0"/>
        </a:p>
      </dgm:t>
    </dgm:pt>
    <dgm:pt modelId="{86F32093-E164-4641-B3E8-B1C0715A739B}" type="parTrans" cxnId="{7C549D9F-68DB-4C5D-BE33-58B81A6B4CDD}">
      <dgm:prSet/>
      <dgm:spPr/>
      <dgm:t>
        <a:bodyPr/>
        <a:lstStyle/>
        <a:p>
          <a:endParaRPr lang="ru-RU"/>
        </a:p>
      </dgm:t>
    </dgm:pt>
    <dgm:pt modelId="{2C50EF82-FC99-4778-8F45-AC324B030C46}" type="sibTrans" cxnId="{7C549D9F-68DB-4C5D-BE33-58B81A6B4CDD}">
      <dgm:prSet/>
      <dgm:spPr/>
      <dgm:t>
        <a:bodyPr/>
        <a:lstStyle/>
        <a:p>
          <a:endParaRPr lang="ru-RU"/>
        </a:p>
      </dgm:t>
    </dgm:pt>
    <dgm:pt modelId="{A4CAF3AD-C246-4864-A7F1-C419C6490B0A}">
      <dgm:prSet phldrT="[Текст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Расширение доступа граждан к юридической помощи</a:t>
          </a:r>
          <a:endParaRPr lang="ru-RU" dirty="0"/>
        </a:p>
      </dgm:t>
    </dgm:pt>
    <dgm:pt modelId="{C1B230C2-FD27-4B0E-9289-EE66D3C2ADDD}" type="parTrans" cxnId="{B4299CCC-3036-49EE-8E7E-48C5E3470CBA}">
      <dgm:prSet/>
      <dgm:spPr/>
      <dgm:t>
        <a:bodyPr/>
        <a:lstStyle/>
        <a:p>
          <a:endParaRPr lang="ru-RU"/>
        </a:p>
      </dgm:t>
    </dgm:pt>
    <dgm:pt modelId="{A2A111F7-D57D-4FCF-8D7C-F1AB4901039B}" type="sibTrans" cxnId="{B4299CCC-3036-49EE-8E7E-48C5E3470CBA}">
      <dgm:prSet/>
      <dgm:spPr/>
      <dgm:t>
        <a:bodyPr/>
        <a:lstStyle/>
        <a:p>
          <a:endParaRPr lang="ru-RU"/>
        </a:p>
      </dgm:t>
    </dgm:pt>
    <dgm:pt modelId="{58B8FF0D-E9F4-4F30-B1AC-E56AA118A950}">
      <dgm:prSet phldrT="[Текст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Правовое просвещение</a:t>
          </a:r>
          <a:endParaRPr lang="ru-RU" dirty="0"/>
        </a:p>
      </dgm:t>
    </dgm:pt>
    <dgm:pt modelId="{68D5EC6A-DF2A-47C4-8662-452E0CB82D4C}" type="parTrans" cxnId="{6A11C0C0-B057-42DE-810F-65EC522CF5E0}">
      <dgm:prSet/>
      <dgm:spPr/>
      <dgm:t>
        <a:bodyPr/>
        <a:lstStyle/>
        <a:p>
          <a:endParaRPr lang="ru-RU"/>
        </a:p>
      </dgm:t>
    </dgm:pt>
    <dgm:pt modelId="{351B8946-C138-4C64-BF2D-CA7606A9CB51}" type="sibTrans" cxnId="{6A11C0C0-B057-42DE-810F-65EC522CF5E0}">
      <dgm:prSet/>
      <dgm:spPr/>
      <dgm:t>
        <a:bodyPr/>
        <a:lstStyle/>
        <a:p>
          <a:endParaRPr lang="ru-RU"/>
        </a:p>
      </dgm:t>
    </dgm:pt>
    <dgm:pt modelId="{E06DD8D5-43AD-43E9-AD91-7527B8374721}">
      <dgm:prSet phldrT="[Текст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Повышение качества профессиональной подготовки юристов</a:t>
          </a:r>
          <a:endParaRPr lang="ru-RU" dirty="0"/>
        </a:p>
      </dgm:t>
    </dgm:pt>
    <dgm:pt modelId="{5460BCD9-09A1-4CA2-9BD7-EF133E1921DC}" type="parTrans" cxnId="{F156751E-EA97-41F8-BB0F-74A2475AF626}">
      <dgm:prSet/>
      <dgm:spPr/>
      <dgm:t>
        <a:bodyPr/>
        <a:lstStyle/>
        <a:p>
          <a:endParaRPr lang="ru-RU"/>
        </a:p>
      </dgm:t>
    </dgm:pt>
    <dgm:pt modelId="{73F159CB-ABF1-44A1-9B7D-DB190C86B276}" type="sibTrans" cxnId="{F156751E-EA97-41F8-BB0F-74A2475AF626}">
      <dgm:prSet/>
      <dgm:spPr/>
      <dgm:t>
        <a:bodyPr/>
        <a:lstStyle/>
        <a:p>
          <a:endParaRPr lang="ru-RU"/>
        </a:p>
      </dgm:t>
    </dgm:pt>
    <dgm:pt modelId="{62B0611F-089C-4C0B-B0BA-E59217B65E4C}">
      <dgm:prSet phldrT="[Текст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Экономия государственных средств на оказание юридической помощи</a:t>
          </a:r>
          <a:endParaRPr lang="ru-RU" dirty="0"/>
        </a:p>
      </dgm:t>
    </dgm:pt>
    <dgm:pt modelId="{FE893C95-31AE-4C42-A65C-E928549A909F}" type="parTrans" cxnId="{C7288480-BEF5-463F-B101-471AB0032016}">
      <dgm:prSet/>
      <dgm:spPr/>
      <dgm:t>
        <a:bodyPr/>
        <a:lstStyle/>
        <a:p>
          <a:endParaRPr lang="ru-RU"/>
        </a:p>
      </dgm:t>
    </dgm:pt>
    <dgm:pt modelId="{CBC83522-D614-4CB4-8F39-74CF0BDEF1A3}" type="sibTrans" cxnId="{C7288480-BEF5-463F-B101-471AB0032016}">
      <dgm:prSet/>
      <dgm:spPr/>
      <dgm:t>
        <a:bodyPr/>
        <a:lstStyle/>
        <a:p>
          <a:endParaRPr lang="ru-RU"/>
        </a:p>
      </dgm:t>
    </dgm:pt>
    <dgm:pt modelId="{626B1426-908C-40B9-8DA5-FB70D5DAC904}" type="pres">
      <dgm:prSet presAssocID="{1342C828-6A1C-43C1-9315-240D2493439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7E08BD29-B6DF-4108-9414-ECE44293DF9E}" type="pres">
      <dgm:prSet presAssocID="{1342C828-6A1C-43C1-9315-240D24934393}" presName="Name1" presStyleCnt="0"/>
      <dgm:spPr/>
    </dgm:pt>
    <dgm:pt modelId="{464A15AE-065D-4CF3-8585-E3FE420A1401}" type="pres">
      <dgm:prSet presAssocID="{1342C828-6A1C-43C1-9315-240D24934393}" presName="cycle" presStyleCnt="0"/>
      <dgm:spPr/>
    </dgm:pt>
    <dgm:pt modelId="{5C48F03F-3390-41DD-AA1F-03F4ACA6A4BE}" type="pres">
      <dgm:prSet presAssocID="{1342C828-6A1C-43C1-9315-240D24934393}" presName="srcNode" presStyleLbl="node1" presStyleIdx="0" presStyleCnt="5"/>
      <dgm:spPr/>
    </dgm:pt>
    <dgm:pt modelId="{75D900E9-97F2-4B3B-9981-C385F484ACE9}" type="pres">
      <dgm:prSet presAssocID="{1342C828-6A1C-43C1-9315-240D24934393}" presName="conn" presStyleLbl="parChTrans1D2" presStyleIdx="0" presStyleCnt="1"/>
      <dgm:spPr/>
      <dgm:t>
        <a:bodyPr/>
        <a:lstStyle/>
        <a:p>
          <a:endParaRPr lang="ru-RU"/>
        </a:p>
      </dgm:t>
    </dgm:pt>
    <dgm:pt modelId="{5220E1A6-B124-4CB7-AF06-087FBF7B9793}" type="pres">
      <dgm:prSet presAssocID="{1342C828-6A1C-43C1-9315-240D24934393}" presName="extraNode" presStyleLbl="node1" presStyleIdx="0" presStyleCnt="5"/>
      <dgm:spPr/>
    </dgm:pt>
    <dgm:pt modelId="{D0294668-1C4C-4548-AAE6-A77180F7CA63}" type="pres">
      <dgm:prSet presAssocID="{1342C828-6A1C-43C1-9315-240D24934393}" presName="dstNode" presStyleLbl="node1" presStyleIdx="0" presStyleCnt="5"/>
      <dgm:spPr/>
    </dgm:pt>
    <dgm:pt modelId="{62B79FE3-0B70-413C-966E-CC7A15324223}" type="pres">
      <dgm:prSet presAssocID="{185B6D9C-01C2-4586-8ABA-98B07690F00E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A10A85-79CC-478F-ACF3-B16014F1B4E8}" type="pres">
      <dgm:prSet presAssocID="{185B6D9C-01C2-4586-8ABA-98B07690F00E}" presName="accent_1" presStyleCnt="0"/>
      <dgm:spPr/>
    </dgm:pt>
    <dgm:pt modelId="{9C559242-0247-49AF-B324-B40AE11E413A}" type="pres">
      <dgm:prSet presAssocID="{185B6D9C-01C2-4586-8ABA-98B07690F00E}" presName="accentRepeatNode" presStyleLbl="solidFgAcc1" presStyleIdx="0" presStyleCnt="5"/>
      <dgm:spPr/>
    </dgm:pt>
    <dgm:pt modelId="{21DC6B92-F583-4EF1-A253-A5D3E7D98C07}" type="pres">
      <dgm:prSet presAssocID="{A4CAF3AD-C246-4864-A7F1-C419C6490B0A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D1C07D-C9AD-4373-B412-8FD7A8BD46F3}" type="pres">
      <dgm:prSet presAssocID="{A4CAF3AD-C246-4864-A7F1-C419C6490B0A}" presName="accent_2" presStyleCnt="0"/>
      <dgm:spPr/>
    </dgm:pt>
    <dgm:pt modelId="{6B79A446-392E-4530-AF7F-C72E7CB0059E}" type="pres">
      <dgm:prSet presAssocID="{A4CAF3AD-C246-4864-A7F1-C419C6490B0A}" presName="accentRepeatNode" presStyleLbl="solidFgAcc1" presStyleIdx="1" presStyleCnt="5"/>
      <dgm:spPr/>
    </dgm:pt>
    <dgm:pt modelId="{9B3090BF-06AE-4B7C-9D54-8157D793EA46}" type="pres">
      <dgm:prSet presAssocID="{58B8FF0D-E9F4-4F30-B1AC-E56AA118A950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A3192E-AF9D-4C47-B72C-E9F0D8F4522C}" type="pres">
      <dgm:prSet presAssocID="{58B8FF0D-E9F4-4F30-B1AC-E56AA118A950}" presName="accent_3" presStyleCnt="0"/>
      <dgm:spPr/>
    </dgm:pt>
    <dgm:pt modelId="{766F9DB8-4276-4FE6-9DC1-BD713ACACB29}" type="pres">
      <dgm:prSet presAssocID="{58B8FF0D-E9F4-4F30-B1AC-E56AA118A950}" presName="accentRepeatNode" presStyleLbl="solidFgAcc1" presStyleIdx="2" presStyleCnt="5"/>
      <dgm:spPr/>
    </dgm:pt>
    <dgm:pt modelId="{A5FCE418-111C-4280-830A-9D4080A71FDC}" type="pres">
      <dgm:prSet presAssocID="{62B0611F-089C-4C0B-B0BA-E59217B65E4C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5261A5-E79C-45F6-9D63-9FFB5C837E90}" type="pres">
      <dgm:prSet presAssocID="{62B0611F-089C-4C0B-B0BA-E59217B65E4C}" presName="accent_4" presStyleCnt="0"/>
      <dgm:spPr/>
    </dgm:pt>
    <dgm:pt modelId="{B136933C-77A3-4BA5-9ED0-AC1B7FE1FF41}" type="pres">
      <dgm:prSet presAssocID="{62B0611F-089C-4C0B-B0BA-E59217B65E4C}" presName="accentRepeatNode" presStyleLbl="solidFgAcc1" presStyleIdx="3" presStyleCnt="5"/>
      <dgm:spPr/>
    </dgm:pt>
    <dgm:pt modelId="{0E25E416-9662-432A-BA30-E9C1F3D4F1D6}" type="pres">
      <dgm:prSet presAssocID="{E06DD8D5-43AD-43E9-AD91-7527B8374721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6BCDAB-FE31-408D-9FFD-D98F9A3AD0B7}" type="pres">
      <dgm:prSet presAssocID="{E06DD8D5-43AD-43E9-AD91-7527B8374721}" presName="accent_5" presStyleCnt="0"/>
      <dgm:spPr/>
    </dgm:pt>
    <dgm:pt modelId="{55BDC7ED-163B-4B77-9AE8-D2886E9136C9}" type="pres">
      <dgm:prSet presAssocID="{E06DD8D5-43AD-43E9-AD91-7527B8374721}" presName="accentRepeatNode" presStyleLbl="solidFgAcc1" presStyleIdx="4" presStyleCnt="5"/>
      <dgm:spPr/>
    </dgm:pt>
  </dgm:ptLst>
  <dgm:cxnLst>
    <dgm:cxn modelId="{6A15022A-893D-4F4B-BA12-1DCA6BB29CDA}" type="presOf" srcId="{58B8FF0D-E9F4-4F30-B1AC-E56AA118A950}" destId="{9B3090BF-06AE-4B7C-9D54-8157D793EA46}" srcOrd="0" destOrd="0" presId="urn:microsoft.com/office/officeart/2008/layout/VerticalCurvedList"/>
    <dgm:cxn modelId="{7C549D9F-68DB-4C5D-BE33-58B81A6B4CDD}" srcId="{1342C828-6A1C-43C1-9315-240D24934393}" destId="{185B6D9C-01C2-4586-8ABA-98B07690F00E}" srcOrd="0" destOrd="0" parTransId="{86F32093-E164-4641-B3E8-B1C0715A739B}" sibTransId="{2C50EF82-FC99-4778-8F45-AC324B030C46}"/>
    <dgm:cxn modelId="{A950E1F4-617C-4770-B501-AF070AE33F2C}" type="presOf" srcId="{185B6D9C-01C2-4586-8ABA-98B07690F00E}" destId="{62B79FE3-0B70-413C-966E-CC7A15324223}" srcOrd="0" destOrd="0" presId="urn:microsoft.com/office/officeart/2008/layout/VerticalCurvedList"/>
    <dgm:cxn modelId="{C5D1108C-44E4-45C7-B8CD-EE42F56B45D9}" type="presOf" srcId="{1342C828-6A1C-43C1-9315-240D24934393}" destId="{626B1426-908C-40B9-8DA5-FB70D5DAC904}" srcOrd="0" destOrd="0" presId="urn:microsoft.com/office/officeart/2008/layout/VerticalCurvedList"/>
    <dgm:cxn modelId="{6A11C0C0-B057-42DE-810F-65EC522CF5E0}" srcId="{1342C828-6A1C-43C1-9315-240D24934393}" destId="{58B8FF0D-E9F4-4F30-B1AC-E56AA118A950}" srcOrd="2" destOrd="0" parTransId="{68D5EC6A-DF2A-47C4-8662-452E0CB82D4C}" sibTransId="{351B8946-C138-4C64-BF2D-CA7606A9CB51}"/>
    <dgm:cxn modelId="{F156751E-EA97-41F8-BB0F-74A2475AF626}" srcId="{1342C828-6A1C-43C1-9315-240D24934393}" destId="{E06DD8D5-43AD-43E9-AD91-7527B8374721}" srcOrd="4" destOrd="0" parTransId="{5460BCD9-09A1-4CA2-9BD7-EF133E1921DC}" sibTransId="{73F159CB-ABF1-44A1-9B7D-DB190C86B276}"/>
    <dgm:cxn modelId="{C7288480-BEF5-463F-B101-471AB0032016}" srcId="{1342C828-6A1C-43C1-9315-240D24934393}" destId="{62B0611F-089C-4C0B-B0BA-E59217B65E4C}" srcOrd="3" destOrd="0" parTransId="{FE893C95-31AE-4C42-A65C-E928549A909F}" sibTransId="{CBC83522-D614-4CB4-8F39-74CF0BDEF1A3}"/>
    <dgm:cxn modelId="{019A5FA6-2E4B-4764-979A-6D4268A6DA68}" type="presOf" srcId="{62B0611F-089C-4C0B-B0BA-E59217B65E4C}" destId="{A5FCE418-111C-4280-830A-9D4080A71FDC}" srcOrd="0" destOrd="0" presId="urn:microsoft.com/office/officeart/2008/layout/VerticalCurvedList"/>
    <dgm:cxn modelId="{93155F6A-3186-4A86-AEEC-15F8A16F3DD5}" type="presOf" srcId="{2C50EF82-FC99-4778-8F45-AC324B030C46}" destId="{75D900E9-97F2-4B3B-9981-C385F484ACE9}" srcOrd="0" destOrd="0" presId="urn:microsoft.com/office/officeart/2008/layout/VerticalCurvedList"/>
    <dgm:cxn modelId="{20313923-0D7D-42F6-87D4-D5EAAC816452}" type="presOf" srcId="{A4CAF3AD-C246-4864-A7F1-C419C6490B0A}" destId="{21DC6B92-F583-4EF1-A253-A5D3E7D98C07}" srcOrd="0" destOrd="0" presId="urn:microsoft.com/office/officeart/2008/layout/VerticalCurvedList"/>
    <dgm:cxn modelId="{B4299CCC-3036-49EE-8E7E-48C5E3470CBA}" srcId="{1342C828-6A1C-43C1-9315-240D24934393}" destId="{A4CAF3AD-C246-4864-A7F1-C419C6490B0A}" srcOrd="1" destOrd="0" parTransId="{C1B230C2-FD27-4B0E-9289-EE66D3C2ADDD}" sibTransId="{A2A111F7-D57D-4FCF-8D7C-F1AB4901039B}"/>
    <dgm:cxn modelId="{CFFB34EF-4DC1-4988-A431-AFB7CDFA2663}" type="presOf" srcId="{E06DD8D5-43AD-43E9-AD91-7527B8374721}" destId="{0E25E416-9662-432A-BA30-E9C1F3D4F1D6}" srcOrd="0" destOrd="0" presId="urn:microsoft.com/office/officeart/2008/layout/VerticalCurvedList"/>
    <dgm:cxn modelId="{03AB8EEB-D9A6-4D9A-B8E9-1500BEA68238}" type="presParOf" srcId="{626B1426-908C-40B9-8DA5-FB70D5DAC904}" destId="{7E08BD29-B6DF-4108-9414-ECE44293DF9E}" srcOrd="0" destOrd="0" presId="urn:microsoft.com/office/officeart/2008/layout/VerticalCurvedList"/>
    <dgm:cxn modelId="{EF95B5B7-7900-4991-9C75-C5E0118847AB}" type="presParOf" srcId="{7E08BD29-B6DF-4108-9414-ECE44293DF9E}" destId="{464A15AE-065D-4CF3-8585-E3FE420A1401}" srcOrd="0" destOrd="0" presId="urn:microsoft.com/office/officeart/2008/layout/VerticalCurvedList"/>
    <dgm:cxn modelId="{44C0FA26-CD9F-4BCF-ADDC-75095027E7CB}" type="presParOf" srcId="{464A15AE-065D-4CF3-8585-E3FE420A1401}" destId="{5C48F03F-3390-41DD-AA1F-03F4ACA6A4BE}" srcOrd="0" destOrd="0" presId="urn:microsoft.com/office/officeart/2008/layout/VerticalCurvedList"/>
    <dgm:cxn modelId="{19D58A42-4DFE-4FBE-953B-2B9066F2DCB1}" type="presParOf" srcId="{464A15AE-065D-4CF3-8585-E3FE420A1401}" destId="{75D900E9-97F2-4B3B-9981-C385F484ACE9}" srcOrd="1" destOrd="0" presId="urn:microsoft.com/office/officeart/2008/layout/VerticalCurvedList"/>
    <dgm:cxn modelId="{61C10888-429D-4F8F-A12D-8195DE8B0B78}" type="presParOf" srcId="{464A15AE-065D-4CF3-8585-E3FE420A1401}" destId="{5220E1A6-B124-4CB7-AF06-087FBF7B9793}" srcOrd="2" destOrd="0" presId="urn:microsoft.com/office/officeart/2008/layout/VerticalCurvedList"/>
    <dgm:cxn modelId="{DCD11991-BA34-4B4D-8F61-28624B070BA7}" type="presParOf" srcId="{464A15AE-065D-4CF3-8585-E3FE420A1401}" destId="{D0294668-1C4C-4548-AAE6-A77180F7CA63}" srcOrd="3" destOrd="0" presId="urn:microsoft.com/office/officeart/2008/layout/VerticalCurvedList"/>
    <dgm:cxn modelId="{25D1ACBF-BB06-4535-80D0-A87F247D633A}" type="presParOf" srcId="{7E08BD29-B6DF-4108-9414-ECE44293DF9E}" destId="{62B79FE3-0B70-413C-966E-CC7A15324223}" srcOrd="1" destOrd="0" presId="urn:microsoft.com/office/officeart/2008/layout/VerticalCurvedList"/>
    <dgm:cxn modelId="{F987AFAD-DD81-4B00-85DE-C5B2D68BBAF4}" type="presParOf" srcId="{7E08BD29-B6DF-4108-9414-ECE44293DF9E}" destId="{26A10A85-79CC-478F-ACF3-B16014F1B4E8}" srcOrd="2" destOrd="0" presId="urn:microsoft.com/office/officeart/2008/layout/VerticalCurvedList"/>
    <dgm:cxn modelId="{D2258C8C-BFA3-48DC-920D-412C57888A9B}" type="presParOf" srcId="{26A10A85-79CC-478F-ACF3-B16014F1B4E8}" destId="{9C559242-0247-49AF-B324-B40AE11E413A}" srcOrd="0" destOrd="0" presId="urn:microsoft.com/office/officeart/2008/layout/VerticalCurvedList"/>
    <dgm:cxn modelId="{1EBDEFB0-163C-4F7E-803F-C6F30AA15295}" type="presParOf" srcId="{7E08BD29-B6DF-4108-9414-ECE44293DF9E}" destId="{21DC6B92-F583-4EF1-A253-A5D3E7D98C07}" srcOrd="3" destOrd="0" presId="urn:microsoft.com/office/officeart/2008/layout/VerticalCurvedList"/>
    <dgm:cxn modelId="{956E2A57-17E9-4A2D-B5C9-BD49A25223F3}" type="presParOf" srcId="{7E08BD29-B6DF-4108-9414-ECE44293DF9E}" destId="{42D1C07D-C9AD-4373-B412-8FD7A8BD46F3}" srcOrd="4" destOrd="0" presId="urn:microsoft.com/office/officeart/2008/layout/VerticalCurvedList"/>
    <dgm:cxn modelId="{AE35A5B5-0E0C-49AF-8999-658D109E8D64}" type="presParOf" srcId="{42D1C07D-C9AD-4373-B412-8FD7A8BD46F3}" destId="{6B79A446-392E-4530-AF7F-C72E7CB0059E}" srcOrd="0" destOrd="0" presId="urn:microsoft.com/office/officeart/2008/layout/VerticalCurvedList"/>
    <dgm:cxn modelId="{A0702AD2-FCBC-47B9-A7DD-C4C4630CAEE2}" type="presParOf" srcId="{7E08BD29-B6DF-4108-9414-ECE44293DF9E}" destId="{9B3090BF-06AE-4B7C-9D54-8157D793EA46}" srcOrd="5" destOrd="0" presId="urn:microsoft.com/office/officeart/2008/layout/VerticalCurvedList"/>
    <dgm:cxn modelId="{7A15972B-3A10-4166-8BBB-6DF4E3890F6A}" type="presParOf" srcId="{7E08BD29-B6DF-4108-9414-ECE44293DF9E}" destId="{9CA3192E-AF9D-4C47-B72C-E9F0D8F4522C}" srcOrd="6" destOrd="0" presId="urn:microsoft.com/office/officeart/2008/layout/VerticalCurvedList"/>
    <dgm:cxn modelId="{0413027C-CAE2-42B5-914E-4F172486E41E}" type="presParOf" srcId="{9CA3192E-AF9D-4C47-B72C-E9F0D8F4522C}" destId="{766F9DB8-4276-4FE6-9DC1-BD713ACACB29}" srcOrd="0" destOrd="0" presId="urn:microsoft.com/office/officeart/2008/layout/VerticalCurvedList"/>
    <dgm:cxn modelId="{7322BE7A-1762-420C-AAC0-52D129F9DDB4}" type="presParOf" srcId="{7E08BD29-B6DF-4108-9414-ECE44293DF9E}" destId="{A5FCE418-111C-4280-830A-9D4080A71FDC}" srcOrd="7" destOrd="0" presId="urn:microsoft.com/office/officeart/2008/layout/VerticalCurvedList"/>
    <dgm:cxn modelId="{9F760C2B-0A99-4B60-9B5D-C4E73E00F0F9}" type="presParOf" srcId="{7E08BD29-B6DF-4108-9414-ECE44293DF9E}" destId="{F35261A5-E79C-45F6-9D63-9FFB5C837E90}" srcOrd="8" destOrd="0" presId="urn:microsoft.com/office/officeart/2008/layout/VerticalCurvedList"/>
    <dgm:cxn modelId="{0C18561E-7FEF-4E24-A96F-3368B595D129}" type="presParOf" srcId="{F35261A5-E79C-45F6-9D63-9FFB5C837E90}" destId="{B136933C-77A3-4BA5-9ED0-AC1B7FE1FF41}" srcOrd="0" destOrd="0" presId="urn:microsoft.com/office/officeart/2008/layout/VerticalCurvedList"/>
    <dgm:cxn modelId="{B602CA07-5DFB-42F4-81B5-7F726FC9FF06}" type="presParOf" srcId="{7E08BD29-B6DF-4108-9414-ECE44293DF9E}" destId="{0E25E416-9662-432A-BA30-E9C1F3D4F1D6}" srcOrd="9" destOrd="0" presId="urn:microsoft.com/office/officeart/2008/layout/VerticalCurvedList"/>
    <dgm:cxn modelId="{B952006A-7C47-4A1C-9E9A-A0A1918AD010}" type="presParOf" srcId="{7E08BD29-B6DF-4108-9414-ECE44293DF9E}" destId="{926BCDAB-FE31-408D-9FFD-D98F9A3AD0B7}" srcOrd="10" destOrd="0" presId="urn:microsoft.com/office/officeart/2008/layout/VerticalCurvedList"/>
    <dgm:cxn modelId="{C39E245F-CBD8-48F6-AA80-ADD6EABA0F63}" type="presParOf" srcId="{926BCDAB-FE31-408D-9FFD-D98F9A3AD0B7}" destId="{55BDC7ED-163B-4B77-9AE8-D2886E9136C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E784101-A03A-40D0-9777-E4CE08500A45}" type="doc">
      <dgm:prSet loTypeId="urn:microsoft.com/office/officeart/2005/8/layout/vList3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BA68F6-ABA5-48B9-A0B4-E3C95684DA8B}">
      <dgm:prSet phldrT="[Текст]"/>
      <dgm:spPr/>
      <dgm:t>
        <a:bodyPr/>
        <a:lstStyle/>
        <a:p>
          <a:r>
            <a:rPr lang="ru-RU" b="0" dirty="0" smtClean="0"/>
            <a:t>Устное консультирование</a:t>
          </a:r>
        </a:p>
        <a:p>
          <a:r>
            <a:rPr lang="ru-RU" b="0" dirty="0" smtClean="0"/>
            <a:t>Составление проектов юридических документов</a:t>
          </a:r>
        </a:p>
        <a:p>
          <a:r>
            <a:rPr lang="ru-RU" dirty="0" smtClean="0"/>
            <a:t>Ответы на письменные обращения</a:t>
          </a:r>
        </a:p>
        <a:p>
          <a:r>
            <a:rPr lang="ru-RU" dirty="0" smtClean="0"/>
            <a:t>Правовое информирование посредством сети Интернет </a:t>
          </a:r>
          <a:r>
            <a:rPr lang="en-US" dirty="0" smtClean="0"/>
            <a:t/>
          </a:r>
          <a:br>
            <a:rPr lang="en-US" dirty="0" smtClean="0"/>
          </a:br>
          <a:r>
            <a:rPr lang="ru-RU" dirty="0" smtClean="0"/>
            <a:t>(</a:t>
          </a:r>
          <a:r>
            <a:rPr lang="en-US" dirty="0" smtClean="0">
              <a:hlinkClick xmlns:r="http://schemas.openxmlformats.org/officeDocument/2006/relationships" r:id="rId1"/>
            </a:rPr>
            <a:t>www.pravoby.com</a:t>
          </a:r>
          <a:r>
            <a:rPr lang="en-US" dirty="0" smtClean="0"/>
            <a:t> , </a:t>
          </a:r>
          <a:r>
            <a:rPr lang="en-US" dirty="0" smtClean="0">
              <a:hlinkClick xmlns:r="http://schemas.openxmlformats.org/officeDocument/2006/relationships" r:id="rId2"/>
            </a:rPr>
            <a:t>www.rebenok.by</a:t>
          </a:r>
          <a:r>
            <a:rPr lang="en-US" dirty="0" smtClean="0"/>
            <a:t> )</a:t>
          </a:r>
        </a:p>
        <a:p>
          <a:r>
            <a:rPr lang="en-US" b="0" dirty="0" smtClean="0"/>
            <a:t>Street Law</a:t>
          </a:r>
          <a:r>
            <a:rPr lang="be-BY" dirty="0" smtClean="0"/>
            <a:t>, в том </a:t>
          </a:r>
          <a:r>
            <a:rPr lang="ru-RU" dirty="0" smtClean="0"/>
            <a:t>числе специальная работа с «трудными» подростками</a:t>
          </a:r>
          <a:endParaRPr lang="en-US" dirty="0" smtClean="0"/>
        </a:p>
      </dgm:t>
    </dgm:pt>
    <dgm:pt modelId="{809FF0D9-5AF7-4F29-A18F-15217676F745}" type="parTrans" cxnId="{2394B207-CCE7-48D7-B52D-D7941C3D770C}">
      <dgm:prSet/>
      <dgm:spPr/>
      <dgm:t>
        <a:bodyPr/>
        <a:lstStyle/>
        <a:p>
          <a:endParaRPr lang="ru-RU"/>
        </a:p>
      </dgm:t>
    </dgm:pt>
    <dgm:pt modelId="{FD4F63B5-9C2D-4E25-96D9-BF43B7B51369}" type="sibTrans" cxnId="{2394B207-CCE7-48D7-B52D-D7941C3D770C}">
      <dgm:prSet/>
      <dgm:spPr/>
      <dgm:t>
        <a:bodyPr/>
        <a:lstStyle/>
        <a:p>
          <a:endParaRPr lang="ru-RU"/>
        </a:p>
      </dgm:t>
    </dgm:pt>
    <dgm:pt modelId="{F571639C-8D22-4582-90C3-62FE5065D262}">
      <dgm:prSet phldrT="[Текст]"/>
      <dgm:spPr/>
      <dgm:t>
        <a:bodyPr/>
        <a:lstStyle/>
        <a:p>
          <a:r>
            <a:rPr lang="ru-RU" dirty="0" smtClean="0"/>
            <a:t>Составление процессуальных документов и защита интересов клиентов в суде</a:t>
          </a:r>
        </a:p>
        <a:p>
          <a:r>
            <a:rPr lang="ru-RU" dirty="0" smtClean="0"/>
            <a:t>Представление интересов клиентов в государственных органах</a:t>
          </a:r>
        </a:p>
        <a:p>
          <a:r>
            <a:rPr lang="ru-RU" dirty="0" smtClean="0"/>
            <a:t>Содействие в международно-правовой защите прав клиентов</a:t>
          </a:r>
        </a:p>
      </dgm:t>
    </dgm:pt>
    <dgm:pt modelId="{12A2F7BD-C189-46B2-804A-F3F2EF47C5FF}" type="parTrans" cxnId="{EFF409B0-580E-4384-975D-7857B979A3BD}">
      <dgm:prSet/>
      <dgm:spPr/>
      <dgm:t>
        <a:bodyPr/>
        <a:lstStyle/>
        <a:p>
          <a:endParaRPr lang="ru-RU"/>
        </a:p>
      </dgm:t>
    </dgm:pt>
    <dgm:pt modelId="{71600B04-5397-4756-861C-4EE9E551BAF7}" type="sibTrans" cxnId="{EFF409B0-580E-4384-975D-7857B979A3BD}">
      <dgm:prSet/>
      <dgm:spPr/>
      <dgm:t>
        <a:bodyPr/>
        <a:lstStyle/>
        <a:p>
          <a:endParaRPr lang="ru-RU"/>
        </a:p>
      </dgm:t>
    </dgm:pt>
    <dgm:pt modelId="{89369EBF-0F31-4938-A041-55283965CAA9}" type="pres">
      <dgm:prSet presAssocID="{DE784101-A03A-40D0-9777-E4CE08500A4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875C8D-BB5A-4279-854D-D6401208DEB0}" type="pres">
      <dgm:prSet presAssocID="{7FBA68F6-ABA5-48B9-A0B4-E3C95684DA8B}" presName="composite" presStyleCnt="0"/>
      <dgm:spPr/>
    </dgm:pt>
    <dgm:pt modelId="{6EE0BFBE-7E4C-460D-B815-74E725C4E6A6}" type="pres">
      <dgm:prSet presAssocID="{7FBA68F6-ABA5-48B9-A0B4-E3C95684DA8B}" presName="imgShp" presStyleLbl="fgImgPlace1" presStyleIdx="0" presStyleCnt="2" custLinFactNeighborX="-20973" custLinFactNeighborY="-9460"/>
      <dgm:spPr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407" t="5950" r="-5131" b="714"/>
          </a:stretch>
        </a:blipFill>
      </dgm:spPr>
    </dgm:pt>
    <dgm:pt modelId="{38979BEA-7A51-4F57-B266-7601C6FE53A2}" type="pres">
      <dgm:prSet presAssocID="{7FBA68F6-ABA5-48B9-A0B4-E3C95684DA8B}" presName="txShp" presStyleLbl="node1" presStyleIdx="0" presStyleCnt="2" custScaleX="142633" custScaleY="134348" custLinFactNeighborX="527" custLinFactNeighborY="185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BC1011-18DD-4C40-BA7A-2BEE9150E4D3}" type="pres">
      <dgm:prSet presAssocID="{FD4F63B5-9C2D-4E25-96D9-BF43B7B51369}" presName="spacing" presStyleCnt="0"/>
      <dgm:spPr/>
    </dgm:pt>
    <dgm:pt modelId="{317668E9-D5F8-4482-9374-00C43856A2DF}" type="pres">
      <dgm:prSet presAssocID="{F571639C-8D22-4582-90C3-62FE5065D262}" presName="composite" presStyleCnt="0"/>
      <dgm:spPr/>
    </dgm:pt>
    <dgm:pt modelId="{5EAD13FB-C441-4AAC-9169-F488761F7015}" type="pres">
      <dgm:prSet presAssocID="{F571639C-8D22-4582-90C3-62FE5065D262}" presName="imgShp" presStyleLbl="fgImgPlace1" presStyleIdx="1" presStyleCnt="2"/>
      <dgm:spPr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7760" t="9152" r="10016" b="10016"/>
          </a:stretch>
        </a:blipFill>
      </dgm:spPr>
    </dgm:pt>
    <dgm:pt modelId="{908CFC4F-2FB3-48F2-9F30-247E1250EDBF}" type="pres">
      <dgm:prSet presAssocID="{F571639C-8D22-4582-90C3-62FE5065D262}" presName="txShp" presStyleLbl="node1" presStyleIdx="1" presStyleCnt="2" custLinFactNeighborY="-1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BF82D4-5B30-4477-A5B8-53090ADAE36E}" type="presOf" srcId="{F571639C-8D22-4582-90C3-62FE5065D262}" destId="{908CFC4F-2FB3-48F2-9F30-247E1250EDBF}" srcOrd="0" destOrd="0" presId="urn:microsoft.com/office/officeart/2005/8/layout/vList3"/>
    <dgm:cxn modelId="{2394B207-CCE7-48D7-B52D-D7941C3D770C}" srcId="{DE784101-A03A-40D0-9777-E4CE08500A45}" destId="{7FBA68F6-ABA5-48B9-A0B4-E3C95684DA8B}" srcOrd="0" destOrd="0" parTransId="{809FF0D9-5AF7-4F29-A18F-15217676F745}" sibTransId="{FD4F63B5-9C2D-4E25-96D9-BF43B7B51369}"/>
    <dgm:cxn modelId="{EFF409B0-580E-4384-975D-7857B979A3BD}" srcId="{DE784101-A03A-40D0-9777-E4CE08500A45}" destId="{F571639C-8D22-4582-90C3-62FE5065D262}" srcOrd="1" destOrd="0" parTransId="{12A2F7BD-C189-46B2-804A-F3F2EF47C5FF}" sibTransId="{71600B04-5397-4756-861C-4EE9E551BAF7}"/>
    <dgm:cxn modelId="{D24F8899-BBCF-4399-9DAA-B9AB28853D93}" type="presOf" srcId="{DE784101-A03A-40D0-9777-E4CE08500A45}" destId="{89369EBF-0F31-4938-A041-55283965CAA9}" srcOrd="0" destOrd="0" presId="urn:microsoft.com/office/officeart/2005/8/layout/vList3"/>
    <dgm:cxn modelId="{CAEAF67C-5B59-429F-B764-1151DA506AA2}" type="presOf" srcId="{7FBA68F6-ABA5-48B9-A0B4-E3C95684DA8B}" destId="{38979BEA-7A51-4F57-B266-7601C6FE53A2}" srcOrd="0" destOrd="0" presId="urn:microsoft.com/office/officeart/2005/8/layout/vList3"/>
    <dgm:cxn modelId="{A082BEC2-5E50-4B61-A14D-7C52C7314322}" type="presParOf" srcId="{89369EBF-0F31-4938-A041-55283965CAA9}" destId="{D6875C8D-BB5A-4279-854D-D6401208DEB0}" srcOrd="0" destOrd="0" presId="urn:microsoft.com/office/officeart/2005/8/layout/vList3"/>
    <dgm:cxn modelId="{67260C87-3ADB-4DB1-9D3E-8D4EA323B75A}" type="presParOf" srcId="{D6875C8D-BB5A-4279-854D-D6401208DEB0}" destId="{6EE0BFBE-7E4C-460D-B815-74E725C4E6A6}" srcOrd="0" destOrd="0" presId="urn:microsoft.com/office/officeart/2005/8/layout/vList3"/>
    <dgm:cxn modelId="{74E2F86C-22A1-4B5D-A663-A917754B6D6D}" type="presParOf" srcId="{D6875C8D-BB5A-4279-854D-D6401208DEB0}" destId="{38979BEA-7A51-4F57-B266-7601C6FE53A2}" srcOrd="1" destOrd="0" presId="urn:microsoft.com/office/officeart/2005/8/layout/vList3"/>
    <dgm:cxn modelId="{2C5A4D4B-F25C-416A-9277-D7B44AB3EC13}" type="presParOf" srcId="{89369EBF-0F31-4938-A041-55283965CAA9}" destId="{9CBC1011-18DD-4C40-BA7A-2BEE9150E4D3}" srcOrd="1" destOrd="0" presId="urn:microsoft.com/office/officeart/2005/8/layout/vList3"/>
    <dgm:cxn modelId="{74F9A31F-CBDA-4FBF-A43B-D829DFDC45FD}" type="presParOf" srcId="{89369EBF-0F31-4938-A041-55283965CAA9}" destId="{317668E9-D5F8-4482-9374-00C43856A2DF}" srcOrd="2" destOrd="0" presId="urn:microsoft.com/office/officeart/2005/8/layout/vList3"/>
    <dgm:cxn modelId="{87C5E537-F202-4D4B-8389-99FCAEB13D79}" type="presParOf" srcId="{317668E9-D5F8-4482-9374-00C43856A2DF}" destId="{5EAD13FB-C441-4AAC-9169-F488761F7015}" srcOrd="0" destOrd="0" presId="urn:microsoft.com/office/officeart/2005/8/layout/vList3"/>
    <dgm:cxn modelId="{C9EAF9D3-9192-4690-A498-E57B337F9175}" type="presParOf" srcId="{317668E9-D5F8-4482-9374-00C43856A2DF}" destId="{908CFC4F-2FB3-48F2-9F30-247E1250EDB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E6B2C4A-18E2-4278-BD92-C037F081C9B6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 phldr="1"/>
      <dgm:spPr/>
    </dgm:pt>
    <dgm:pt modelId="{A08E3857-E3A1-4BB1-9E6C-13B608481B35}">
      <dgm:prSet phldrT="[Текст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Самостоятельное структурное подразделение Полоцкого государственного университета с непосредственным подчинением ректору</a:t>
          </a:r>
          <a:endParaRPr lang="ru-RU" dirty="0"/>
        </a:p>
      </dgm:t>
    </dgm:pt>
    <dgm:pt modelId="{4EF732A8-A2CA-4AD0-9A43-8D4D4FDE7997}" type="parTrans" cxnId="{62CFB7F3-6AB1-4FD4-9B1A-DB42A0A9D269}">
      <dgm:prSet/>
      <dgm:spPr/>
      <dgm:t>
        <a:bodyPr/>
        <a:lstStyle/>
        <a:p>
          <a:endParaRPr lang="ru-RU"/>
        </a:p>
      </dgm:t>
    </dgm:pt>
    <dgm:pt modelId="{E4418D7B-E0AF-4706-B677-569DFD8AD4FA}" type="sibTrans" cxnId="{62CFB7F3-6AB1-4FD4-9B1A-DB42A0A9D269}">
      <dgm:prSet/>
      <dgm:spPr/>
      <dgm:t>
        <a:bodyPr/>
        <a:lstStyle/>
        <a:p>
          <a:endParaRPr lang="ru-RU"/>
        </a:p>
      </dgm:t>
    </dgm:pt>
    <dgm:pt modelId="{AAB5E272-7819-4483-BD61-BB62EFC2936D}">
      <dgm:prSet phldrT="[Текст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Не является юридическим лицом и не преследует цели извлечения прибыли от осуществления своей деятельности</a:t>
          </a:r>
          <a:endParaRPr lang="ru-RU" dirty="0"/>
        </a:p>
      </dgm:t>
    </dgm:pt>
    <dgm:pt modelId="{12E7D8B3-65B2-4124-9AD5-B042FFB6D43F}" type="parTrans" cxnId="{28723034-2292-4932-8B06-3EAA50979AC9}">
      <dgm:prSet/>
      <dgm:spPr/>
      <dgm:t>
        <a:bodyPr/>
        <a:lstStyle/>
        <a:p>
          <a:endParaRPr lang="ru-RU"/>
        </a:p>
      </dgm:t>
    </dgm:pt>
    <dgm:pt modelId="{06038417-4DC9-4B3F-8459-502CF329E00B}" type="sibTrans" cxnId="{28723034-2292-4932-8B06-3EAA50979AC9}">
      <dgm:prSet/>
      <dgm:spPr/>
      <dgm:t>
        <a:bodyPr/>
        <a:lstStyle/>
        <a:p>
          <a:endParaRPr lang="ru-RU"/>
        </a:p>
      </dgm:t>
    </dgm:pt>
    <dgm:pt modelId="{BFC18B3A-060A-499C-A378-9BC3BEDA07D9}">
      <dgm:prSet phldrT="[Текст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Приостанавливает деятельность на период экзаменационных сессий и каникул</a:t>
          </a:r>
          <a:endParaRPr lang="ru-RU" dirty="0"/>
        </a:p>
      </dgm:t>
    </dgm:pt>
    <dgm:pt modelId="{AEC043BC-1334-4B91-A20C-F25CE3F510D6}" type="parTrans" cxnId="{329967BA-A755-4618-B6E7-0F466898012D}">
      <dgm:prSet/>
      <dgm:spPr/>
      <dgm:t>
        <a:bodyPr/>
        <a:lstStyle/>
        <a:p>
          <a:endParaRPr lang="ru-RU"/>
        </a:p>
      </dgm:t>
    </dgm:pt>
    <dgm:pt modelId="{5C5EBF55-E29B-43B5-879F-1675397D54F5}" type="sibTrans" cxnId="{329967BA-A755-4618-B6E7-0F466898012D}">
      <dgm:prSet/>
      <dgm:spPr/>
      <dgm:t>
        <a:bodyPr/>
        <a:lstStyle/>
        <a:p>
          <a:endParaRPr lang="ru-RU"/>
        </a:p>
      </dgm:t>
    </dgm:pt>
    <dgm:pt modelId="{8EFA760A-49DD-4A41-B9A9-23BA61A71CFA}" type="pres">
      <dgm:prSet presAssocID="{CE6B2C4A-18E2-4278-BD92-C037F081C9B6}" presName="linearFlow" presStyleCnt="0">
        <dgm:presLayoutVars>
          <dgm:dir/>
          <dgm:resizeHandles val="exact"/>
        </dgm:presLayoutVars>
      </dgm:prSet>
      <dgm:spPr/>
    </dgm:pt>
    <dgm:pt modelId="{13451426-C98A-4244-B3C0-D775915D98D9}" type="pres">
      <dgm:prSet presAssocID="{A08E3857-E3A1-4BB1-9E6C-13B608481B35}" presName="composite" presStyleCnt="0"/>
      <dgm:spPr/>
    </dgm:pt>
    <dgm:pt modelId="{7D1B6C0B-CB9A-45DB-9552-47EFF681C036}" type="pres">
      <dgm:prSet presAssocID="{A08E3857-E3A1-4BB1-9E6C-13B608481B35}" presName="imgShp" presStyleLbl="fgImgPlace1" presStyleIdx="0" presStyleCnt="3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</dgm:pt>
    <dgm:pt modelId="{438B79D4-6A6F-4184-96E8-2A3E8ABF3327}" type="pres">
      <dgm:prSet presAssocID="{A08E3857-E3A1-4BB1-9E6C-13B608481B3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756EC7-B10C-4EBC-A552-B88BCDCDA5C2}" type="pres">
      <dgm:prSet presAssocID="{E4418D7B-E0AF-4706-B677-569DFD8AD4FA}" presName="spacing" presStyleCnt="0"/>
      <dgm:spPr/>
    </dgm:pt>
    <dgm:pt modelId="{FB355604-7518-484A-856D-31F7C3640EAD}" type="pres">
      <dgm:prSet presAssocID="{AAB5E272-7819-4483-BD61-BB62EFC2936D}" presName="composite" presStyleCnt="0"/>
      <dgm:spPr/>
    </dgm:pt>
    <dgm:pt modelId="{589F5A12-3AE9-4184-A703-E7B2A1BF210C}" type="pres">
      <dgm:prSet presAssocID="{AAB5E272-7819-4483-BD61-BB62EFC2936D}" presName="imgShp" presStyleLbl="fgImgPlace1" presStyleIdx="1" presStyleCnt="3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</dgm:pt>
    <dgm:pt modelId="{990B2146-67E1-4EB6-BAFE-4E7CA67CB215}" type="pres">
      <dgm:prSet presAssocID="{AAB5E272-7819-4483-BD61-BB62EFC2936D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3D04F6-BEE1-4F37-9958-71FCCC96A842}" type="pres">
      <dgm:prSet presAssocID="{06038417-4DC9-4B3F-8459-502CF329E00B}" presName="spacing" presStyleCnt="0"/>
      <dgm:spPr/>
    </dgm:pt>
    <dgm:pt modelId="{8AE034BB-E3F4-441C-B81E-10A38450BDA2}" type="pres">
      <dgm:prSet presAssocID="{BFC18B3A-060A-499C-A378-9BC3BEDA07D9}" presName="composite" presStyleCnt="0"/>
      <dgm:spPr/>
    </dgm:pt>
    <dgm:pt modelId="{55DEFDDA-FA13-44C5-86BC-0A8104A486AD}" type="pres">
      <dgm:prSet presAssocID="{BFC18B3A-060A-499C-A378-9BC3BEDA07D9}" presName="imgShp" presStyleLbl="fgImgPlace1" presStyleIdx="2" presStyleCnt="3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</dgm:pt>
    <dgm:pt modelId="{55925BA3-A896-46CF-B49C-FF15BFF7AAB2}" type="pres">
      <dgm:prSet presAssocID="{BFC18B3A-060A-499C-A378-9BC3BEDA07D9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723034-2292-4932-8B06-3EAA50979AC9}" srcId="{CE6B2C4A-18E2-4278-BD92-C037F081C9B6}" destId="{AAB5E272-7819-4483-BD61-BB62EFC2936D}" srcOrd="1" destOrd="0" parTransId="{12E7D8B3-65B2-4124-9AD5-B042FFB6D43F}" sibTransId="{06038417-4DC9-4B3F-8459-502CF329E00B}"/>
    <dgm:cxn modelId="{62CFB7F3-6AB1-4FD4-9B1A-DB42A0A9D269}" srcId="{CE6B2C4A-18E2-4278-BD92-C037F081C9B6}" destId="{A08E3857-E3A1-4BB1-9E6C-13B608481B35}" srcOrd="0" destOrd="0" parTransId="{4EF732A8-A2CA-4AD0-9A43-8D4D4FDE7997}" sibTransId="{E4418D7B-E0AF-4706-B677-569DFD8AD4FA}"/>
    <dgm:cxn modelId="{1AA3325F-2DDD-4571-91A8-DBFC006917AE}" type="presOf" srcId="{BFC18B3A-060A-499C-A378-9BC3BEDA07D9}" destId="{55925BA3-A896-46CF-B49C-FF15BFF7AAB2}" srcOrd="0" destOrd="0" presId="urn:microsoft.com/office/officeart/2005/8/layout/vList3"/>
    <dgm:cxn modelId="{EB85F302-53E0-4B7C-91D8-A2B966F21EF8}" type="presOf" srcId="{CE6B2C4A-18E2-4278-BD92-C037F081C9B6}" destId="{8EFA760A-49DD-4A41-B9A9-23BA61A71CFA}" srcOrd="0" destOrd="0" presId="urn:microsoft.com/office/officeart/2005/8/layout/vList3"/>
    <dgm:cxn modelId="{329967BA-A755-4618-B6E7-0F466898012D}" srcId="{CE6B2C4A-18E2-4278-BD92-C037F081C9B6}" destId="{BFC18B3A-060A-499C-A378-9BC3BEDA07D9}" srcOrd="2" destOrd="0" parTransId="{AEC043BC-1334-4B91-A20C-F25CE3F510D6}" sibTransId="{5C5EBF55-E29B-43B5-879F-1675397D54F5}"/>
    <dgm:cxn modelId="{B1606B7E-0230-4CB5-B464-F494A44AEBA5}" type="presOf" srcId="{A08E3857-E3A1-4BB1-9E6C-13B608481B35}" destId="{438B79D4-6A6F-4184-96E8-2A3E8ABF3327}" srcOrd="0" destOrd="0" presId="urn:microsoft.com/office/officeart/2005/8/layout/vList3"/>
    <dgm:cxn modelId="{0438250A-515C-414B-946C-D26D9017821D}" type="presOf" srcId="{AAB5E272-7819-4483-BD61-BB62EFC2936D}" destId="{990B2146-67E1-4EB6-BAFE-4E7CA67CB215}" srcOrd="0" destOrd="0" presId="urn:microsoft.com/office/officeart/2005/8/layout/vList3"/>
    <dgm:cxn modelId="{877B47A3-B6B3-4C60-9836-C1467DF5B6D0}" type="presParOf" srcId="{8EFA760A-49DD-4A41-B9A9-23BA61A71CFA}" destId="{13451426-C98A-4244-B3C0-D775915D98D9}" srcOrd="0" destOrd="0" presId="urn:microsoft.com/office/officeart/2005/8/layout/vList3"/>
    <dgm:cxn modelId="{401A50E4-6FEF-476E-9405-CC2407EFA2D1}" type="presParOf" srcId="{13451426-C98A-4244-B3C0-D775915D98D9}" destId="{7D1B6C0B-CB9A-45DB-9552-47EFF681C036}" srcOrd="0" destOrd="0" presId="urn:microsoft.com/office/officeart/2005/8/layout/vList3"/>
    <dgm:cxn modelId="{385BB934-D373-45AD-BDD7-8805853F2E2B}" type="presParOf" srcId="{13451426-C98A-4244-B3C0-D775915D98D9}" destId="{438B79D4-6A6F-4184-96E8-2A3E8ABF3327}" srcOrd="1" destOrd="0" presId="urn:microsoft.com/office/officeart/2005/8/layout/vList3"/>
    <dgm:cxn modelId="{B34A72D3-2D34-4DBA-899E-B432885440D4}" type="presParOf" srcId="{8EFA760A-49DD-4A41-B9A9-23BA61A71CFA}" destId="{56756EC7-B10C-4EBC-A552-B88BCDCDA5C2}" srcOrd="1" destOrd="0" presId="urn:microsoft.com/office/officeart/2005/8/layout/vList3"/>
    <dgm:cxn modelId="{40480989-AA15-443A-AEDE-F8CBD45B0950}" type="presParOf" srcId="{8EFA760A-49DD-4A41-B9A9-23BA61A71CFA}" destId="{FB355604-7518-484A-856D-31F7C3640EAD}" srcOrd="2" destOrd="0" presId="urn:microsoft.com/office/officeart/2005/8/layout/vList3"/>
    <dgm:cxn modelId="{99B07A5A-91C1-41F5-92D3-1C7BD272A100}" type="presParOf" srcId="{FB355604-7518-484A-856D-31F7C3640EAD}" destId="{589F5A12-3AE9-4184-A703-E7B2A1BF210C}" srcOrd="0" destOrd="0" presId="urn:microsoft.com/office/officeart/2005/8/layout/vList3"/>
    <dgm:cxn modelId="{545D844F-6D9C-49B6-953A-5F3414B83CA6}" type="presParOf" srcId="{FB355604-7518-484A-856D-31F7C3640EAD}" destId="{990B2146-67E1-4EB6-BAFE-4E7CA67CB215}" srcOrd="1" destOrd="0" presId="urn:microsoft.com/office/officeart/2005/8/layout/vList3"/>
    <dgm:cxn modelId="{06090FC2-1FDF-4388-B4CF-D713D7FCA2CD}" type="presParOf" srcId="{8EFA760A-49DD-4A41-B9A9-23BA61A71CFA}" destId="{743D04F6-BEE1-4F37-9958-71FCCC96A842}" srcOrd="3" destOrd="0" presId="urn:microsoft.com/office/officeart/2005/8/layout/vList3"/>
    <dgm:cxn modelId="{5DCCB128-D604-489D-B24B-DEA63D8B161F}" type="presParOf" srcId="{8EFA760A-49DD-4A41-B9A9-23BA61A71CFA}" destId="{8AE034BB-E3F4-441C-B81E-10A38450BDA2}" srcOrd="4" destOrd="0" presId="urn:microsoft.com/office/officeart/2005/8/layout/vList3"/>
    <dgm:cxn modelId="{0D96189C-FFC1-4C99-BEBD-3365FD59A704}" type="presParOf" srcId="{8AE034BB-E3F4-441C-B81E-10A38450BDA2}" destId="{55DEFDDA-FA13-44C5-86BC-0A8104A486AD}" srcOrd="0" destOrd="0" presId="urn:microsoft.com/office/officeart/2005/8/layout/vList3"/>
    <dgm:cxn modelId="{29DDCB6F-3200-4140-85B9-F5DA945B8AB6}" type="presParOf" srcId="{8AE034BB-E3F4-441C-B81E-10A38450BDA2}" destId="{55925BA3-A896-46CF-B49C-FF15BFF7AAB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9C788850-8880-42CC-BDB1-2AD49446B5E2}" type="doc">
      <dgm:prSet loTypeId="urn:microsoft.com/office/officeart/2005/8/layout/pyramid2" loCatId="list" qsTypeId="urn:microsoft.com/office/officeart/2005/8/quickstyle/3d2" qsCatId="3D" csTypeId="urn:microsoft.com/office/officeart/2005/8/colors/accent1_2" csCatId="accent1" phldr="1"/>
      <dgm:spPr/>
    </dgm:pt>
    <dgm:pt modelId="{0944C8BE-AD64-40C2-A570-F627785BD1B4}">
      <dgm:prSet phldrT="[Текст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bg1"/>
              </a:solidFill>
            </a:rPr>
            <a:t>Администратор</a:t>
          </a:r>
          <a:endParaRPr lang="ru-RU" b="1" dirty="0">
            <a:solidFill>
              <a:schemeClr val="bg1"/>
            </a:solidFill>
          </a:endParaRPr>
        </a:p>
      </dgm:t>
    </dgm:pt>
    <dgm:pt modelId="{03DB7AE3-A064-4D40-87D7-844136B4D096}" type="parTrans" cxnId="{A511950B-588B-447F-B075-166722344DC9}">
      <dgm:prSet/>
      <dgm:spPr/>
      <dgm:t>
        <a:bodyPr/>
        <a:lstStyle/>
        <a:p>
          <a:endParaRPr lang="ru-RU"/>
        </a:p>
      </dgm:t>
    </dgm:pt>
    <dgm:pt modelId="{446B0776-0408-4261-AC66-B6B236A2D2D2}" type="sibTrans" cxnId="{A511950B-588B-447F-B075-166722344DC9}">
      <dgm:prSet/>
      <dgm:spPr/>
      <dgm:t>
        <a:bodyPr/>
        <a:lstStyle/>
        <a:p>
          <a:endParaRPr lang="ru-RU"/>
        </a:p>
      </dgm:t>
    </dgm:pt>
    <dgm:pt modelId="{01F0BF16-4BF0-4E7E-A353-30B1420BAA0C}">
      <dgm:prSet phldrT="[Текст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bg1"/>
              </a:solidFill>
            </a:rPr>
            <a:t>Наблюдатели </a:t>
          </a:r>
          <a:r>
            <a:rPr lang="ru-RU" b="0" dirty="0" smtClean="0">
              <a:solidFill>
                <a:schemeClr val="bg1"/>
              </a:solidFill>
            </a:rPr>
            <a:t>(преподаватели)</a:t>
          </a:r>
          <a:endParaRPr lang="ru-RU" b="1" dirty="0">
            <a:solidFill>
              <a:schemeClr val="bg1"/>
            </a:solidFill>
          </a:endParaRPr>
        </a:p>
      </dgm:t>
    </dgm:pt>
    <dgm:pt modelId="{CD72C322-E452-4B85-8223-B1CE20CB958C}" type="parTrans" cxnId="{8E13D868-3275-4CDE-AF36-F9C0CE3807E7}">
      <dgm:prSet/>
      <dgm:spPr/>
      <dgm:t>
        <a:bodyPr/>
        <a:lstStyle/>
        <a:p>
          <a:endParaRPr lang="ru-RU"/>
        </a:p>
      </dgm:t>
    </dgm:pt>
    <dgm:pt modelId="{360E9519-C271-4E9F-96C6-5BFC6D36FD02}" type="sibTrans" cxnId="{8E13D868-3275-4CDE-AF36-F9C0CE3807E7}">
      <dgm:prSet/>
      <dgm:spPr/>
      <dgm:t>
        <a:bodyPr/>
        <a:lstStyle/>
        <a:p>
          <a:endParaRPr lang="ru-RU"/>
        </a:p>
      </dgm:t>
    </dgm:pt>
    <dgm:pt modelId="{0B309FE9-8EBC-4EB5-AC4D-5E4347B4D76A}">
      <dgm:prSet phldrT="[Текст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bg1"/>
              </a:solidFill>
            </a:rPr>
            <a:t>Консультанты </a:t>
          </a:r>
          <a:br>
            <a:rPr lang="ru-RU" b="1" dirty="0" smtClean="0">
              <a:solidFill>
                <a:schemeClr val="bg1"/>
              </a:solidFill>
            </a:rPr>
          </a:br>
          <a:r>
            <a:rPr lang="ru-RU" b="0" dirty="0" smtClean="0">
              <a:solidFill>
                <a:schemeClr val="bg1"/>
              </a:solidFill>
            </a:rPr>
            <a:t>(студенты 3-5 курсов)</a:t>
          </a:r>
          <a:endParaRPr lang="ru-RU" b="0" dirty="0">
            <a:solidFill>
              <a:schemeClr val="bg1"/>
            </a:solidFill>
          </a:endParaRPr>
        </a:p>
      </dgm:t>
    </dgm:pt>
    <dgm:pt modelId="{68CF6B70-E6B3-4B7B-A481-31D12D1DB42A}" type="parTrans" cxnId="{DC4ED417-950C-4783-B37A-45E10B42AEBB}">
      <dgm:prSet/>
      <dgm:spPr/>
      <dgm:t>
        <a:bodyPr/>
        <a:lstStyle/>
        <a:p>
          <a:endParaRPr lang="ru-RU"/>
        </a:p>
      </dgm:t>
    </dgm:pt>
    <dgm:pt modelId="{B9AD7792-3CD4-43FC-9169-61AA19A79A6A}" type="sibTrans" cxnId="{DC4ED417-950C-4783-B37A-45E10B42AEBB}">
      <dgm:prSet/>
      <dgm:spPr/>
      <dgm:t>
        <a:bodyPr/>
        <a:lstStyle/>
        <a:p>
          <a:endParaRPr lang="ru-RU"/>
        </a:p>
      </dgm:t>
    </dgm:pt>
    <dgm:pt modelId="{603F7606-7A17-42B8-A13D-05F1C86646CC}">
      <dgm:prSet phldrT="[Текст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bg1"/>
              </a:solidFill>
            </a:rPr>
            <a:t>Консультативный совет во главе с председателем</a:t>
          </a:r>
          <a:endParaRPr lang="ru-RU" b="1" dirty="0">
            <a:solidFill>
              <a:schemeClr val="bg1"/>
            </a:solidFill>
          </a:endParaRPr>
        </a:p>
      </dgm:t>
    </dgm:pt>
    <dgm:pt modelId="{C34F7177-B7AC-4824-B3AE-0C430AA9358F}" type="parTrans" cxnId="{3CF8DE4D-A589-41E9-9D33-F3E8C60766F3}">
      <dgm:prSet/>
      <dgm:spPr/>
      <dgm:t>
        <a:bodyPr/>
        <a:lstStyle/>
        <a:p>
          <a:endParaRPr lang="ru-RU"/>
        </a:p>
      </dgm:t>
    </dgm:pt>
    <dgm:pt modelId="{2C424326-A2E7-43EA-9D57-1965A0DC433A}" type="sibTrans" cxnId="{3CF8DE4D-A589-41E9-9D33-F3E8C60766F3}">
      <dgm:prSet/>
      <dgm:spPr/>
      <dgm:t>
        <a:bodyPr/>
        <a:lstStyle/>
        <a:p>
          <a:endParaRPr lang="ru-RU"/>
        </a:p>
      </dgm:t>
    </dgm:pt>
    <dgm:pt modelId="{5B02FC22-E7B2-4D2F-86B4-74CBA1B9D9C3}">
      <dgm:prSet phldrT="[Текст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bg1"/>
              </a:solidFill>
            </a:rPr>
            <a:t>Помощники консультантов</a:t>
          </a:r>
          <a:br>
            <a:rPr lang="ru-RU" b="1" dirty="0" smtClean="0">
              <a:solidFill>
                <a:schemeClr val="bg1"/>
              </a:solidFill>
            </a:rPr>
          </a:br>
          <a:r>
            <a:rPr lang="ru-RU" b="0" dirty="0" smtClean="0">
              <a:solidFill>
                <a:schemeClr val="bg1"/>
              </a:solidFill>
            </a:rPr>
            <a:t>(студенты 2 курса)</a:t>
          </a:r>
          <a:endParaRPr lang="ru-RU" b="1" dirty="0">
            <a:solidFill>
              <a:schemeClr val="bg1"/>
            </a:solidFill>
          </a:endParaRPr>
        </a:p>
      </dgm:t>
    </dgm:pt>
    <dgm:pt modelId="{1D8E2DE6-E82F-4D14-8C2F-DA88CD99400D}" type="parTrans" cxnId="{D54FFD93-D5DC-43D1-8DB4-5B338D21064E}">
      <dgm:prSet/>
      <dgm:spPr/>
      <dgm:t>
        <a:bodyPr/>
        <a:lstStyle/>
        <a:p>
          <a:endParaRPr lang="ru-RU"/>
        </a:p>
      </dgm:t>
    </dgm:pt>
    <dgm:pt modelId="{4B76C002-E136-4587-AE02-A03554902C88}" type="sibTrans" cxnId="{D54FFD93-D5DC-43D1-8DB4-5B338D21064E}">
      <dgm:prSet/>
      <dgm:spPr/>
      <dgm:t>
        <a:bodyPr/>
        <a:lstStyle/>
        <a:p>
          <a:endParaRPr lang="ru-RU"/>
        </a:p>
      </dgm:t>
    </dgm:pt>
    <dgm:pt modelId="{5C024C5A-6A50-43F9-A57D-1F75E0EB1B45}" type="pres">
      <dgm:prSet presAssocID="{9C788850-8880-42CC-BDB1-2AD49446B5E2}" presName="compositeShape" presStyleCnt="0">
        <dgm:presLayoutVars>
          <dgm:dir/>
          <dgm:resizeHandles/>
        </dgm:presLayoutVars>
      </dgm:prSet>
      <dgm:spPr/>
    </dgm:pt>
    <dgm:pt modelId="{CE22A790-BC0A-49F5-B7A2-11076DA0AA4C}" type="pres">
      <dgm:prSet presAssocID="{9C788850-8880-42CC-BDB1-2AD49446B5E2}" presName="pyramid" presStyleLbl="node1" presStyleIdx="0" presStyleCnt="1"/>
      <dgm:spPr/>
    </dgm:pt>
    <dgm:pt modelId="{5507775F-D553-49A9-AA15-1C4B492A1486}" type="pres">
      <dgm:prSet presAssocID="{9C788850-8880-42CC-BDB1-2AD49446B5E2}" presName="theList" presStyleCnt="0"/>
      <dgm:spPr/>
    </dgm:pt>
    <dgm:pt modelId="{AC1B9DD7-0D39-4B0A-910F-EABACB4F46A0}" type="pres">
      <dgm:prSet presAssocID="{0944C8BE-AD64-40C2-A570-F627785BD1B4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389652-EA2F-49B2-81BE-C29573CAB37B}" type="pres">
      <dgm:prSet presAssocID="{0944C8BE-AD64-40C2-A570-F627785BD1B4}" presName="aSpace" presStyleCnt="0"/>
      <dgm:spPr/>
    </dgm:pt>
    <dgm:pt modelId="{731447A0-5BE5-49AC-95B2-B0B3E2E63B09}" type="pres">
      <dgm:prSet presAssocID="{01F0BF16-4BF0-4E7E-A353-30B1420BAA0C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48D2FB-E13B-4F50-BD1B-3EE99C862396}" type="pres">
      <dgm:prSet presAssocID="{01F0BF16-4BF0-4E7E-A353-30B1420BAA0C}" presName="aSpace" presStyleCnt="0"/>
      <dgm:spPr/>
    </dgm:pt>
    <dgm:pt modelId="{3A74424B-C657-46D9-9F2B-E4EEDF655031}" type="pres">
      <dgm:prSet presAssocID="{603F7606-7A17-42B8-A13D-05F1C86646CC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AC04AF-3216-4A18-8851-88F6C57B0AB1}" type="pres">
      <dgm:prSet presAssocID="{603F7606-7A17-42B8-A13D-05F1C86646CC}" presName="aSpace" presStyleCnt="0"/>
      <dgm:spPr/>
    </dgm:pt>
    <dgm:pt modelId="{1059B591-49F5-449B-BEE8-46F5F2888945}" type="pres">
      <dgm:prSet presAssocID="{0B309FE9-8EBC-4EB5-AC4D-5E4347B4D76A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0D5FD1-4EC8-47DB-B331-08E84FB90F3B}" type="pres">
      <dgm:prSet presAssocID="{0B309FE9-8EBC-4EB5-AC4D-5E4347B4D76A}" presName="aSpace" presStyleCnt="0"/>
      <dgm:spPr/>
    </dgm:pt>
    <dgm:pt modelId="{F4796A0F-8194-4970-9735-CA040953A577}" type="pres">
      <dgm:prSet presAssocID="{5B02FC22-E7B2-4D2F-86B4-74CBA1B9D9C3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88238D-BEE6-4873-8B67-F32B6D40CA42}" type="pres">
      <dgm:prSet presAssocID="{5B02FC22-E7B2-4D2F-86B4-74CBA1B9D9C3}" presName="aSpace" presStyleCnt="0"/>
      <dgm:spPr/>
    </dgm:pt>
  </dgm:ptLst>
  <dgm:cxnLst>
    <dgm:cxn modelId="{DC4ED417-950C-4783-B37A-45E10B42AEBB}" srcId="{9C788850-8880-42CC-BDB1-2AD49446B5E2}" destId="{0B309FE9-8EBC-4EB5-AC4D-5E4347B4D76A}" srcOrd="3" destOrd="0" parTransId="{68CF6B70-E6B3-4B7B-A481-31D12D1DB42A}" sibTransId="{B9AD7792-3CD4-43FC-9169-61AA19A79A6A}"/>
    <dgm:cxn modelId="{A511950B-588B-447F-B075-166722344DC9}" srcId="{9C788850-8880-42CC-BDB1-2AD49446B5E2}" destId="{0944C8BE-AD64-40C2-A570-F627785BD1B4}" srcOrd="0" destOrd="0" parTransId="{03DB7AE3-A064-4D40-87D7-844136B4D096}" sibTransId="{446B0776-0408-4261-AC66-B6B236A2D2D2}"/>
    <dgm:cxn modelId="{D54FFD93-D5DC-43D1-8DB4-5B338D21064E}" srcId="{9C788850-8880-42CC-BDB1-2AD49446B5E2}" destId="{5B02FC22-E7B2-4D2F-86B4-74CBA1B9D9C3}" srcOrd="4" destOrd="0" parTransId="{1D8E2DE6-E82F-4D14-8C2F-DA88CD99400D}" sibTransId="{4B76C002-E136-4587-AE02-A03554902C88}"/>
    <dgm:cxn modelId="{3CF8DE4D-A589-41E9-9D33-F3E8C60766F3}" srcId="{9C788850-8880-42CC-BDB1-2AD49446B5E2}" destId="{603F7606-7A17-42B8-A13D-05F1C86646CC}" srcOrd="2" destOrd="0" parTransId="{C34F7177-B7AC-4824-B3AE-0C430AA9358F}" sibTransId="{2C424326-A2E7-43EA-9D57-1965A0DC433A}"/>
    <dgm:cxn modelId="{FA374B67-3B59-44EA-A7BC-8F76CF28170C}" type="presOf" srcId="{9C788850-8880-42CC-BDB1-2AD49446B5E2}" destId="{5C024C5A-6A50-43F9-A57D-1F75E0EB1B45}" srcOrd="0" destOrd="0" presId="urn:microsoft.com/office/officeart/2005/8/layout/pyramid2"/>
    <dgm:cxn modelId="{8E13D868-3275-4CDE-AF36-F9C0CE3807E7}" srcId="{9C788850-8880-42CC-BDB1-2AD49446B5E2}" destId="{01F0BF16-4BF0-4E7E-A353-30B1420BAA0C}" srcOrd="1" destOrd="0" parTransId="{CD72C322-E452-4B85-8223-B1CE20CB958C}" sibTransId="{360E9519-C271-4E9F-96C6-5BFC6D36FD02}"/>
    <dgm:cxn modelId="{BD96A26D-C961-4BB4-90AC-4FA55CEBCA94}" type="presOf" srcId="{603F7606-7A17-42B8-A13D-05F1C86646CC}" destId="{3A74424B-C657-46D9-9F2B-E4EEDF655031}" srcOrd="0" destOrd="0" presId="urn:microsoft.com/office/officeart/2005/8/layout/pyramid2"/>
    <dgm:cxn modelId="{7F84CE75-2C6B-4FE6-BB55-291936AC2224}" type="presOf" srcId="{01F0BF16-4BF0-4E7E-A353-30B1420BAA0C}" destId="{731447A0-5BE5-49AC-95B2-B0B3E2E63B09}" srcOrd="0" destOrd="0" presId="urn:microsoft.com/office/officeart/2005/8/layout/pyramid2"/>
    <dgm:cxn modelId="{644F7515-74D7-4EC2-B278-8C76CDAF80B0}" type="presOf" srcId="{5B02FC22-E7B2-4D2F-86B4-74CBA1B9D9C3}" destId="{F4796A0F-8194-4970-9735-CA040953A577}" srcOrd="0" destOrd="0" presId="urn:microsoft.com/office/officeart/2005/8/layout/pyramid2"/>
    <dgm:cxn modelId="{56440DDC-8E59-4306-9107-A745E03BFE07}" type="presOf" srcId="{0944C8BE-AD64-40C2-A570-F627785BD1B4}" destId="{AC1B9DD7-0D39-4B0A-910F-EABACB4F46A0}" srcOrd="0" destOrd="0" presId="urn:microsoft.com/office/officeart/2005/8/layout/pyramid2"/>
    <dgm:cxn modelId="{50288F77-0C3A-4A05-B0D0-07DC0820DDA1}" type="presOf" srcId="{0B309FE9-8EBC-4EB5-AC4D-5E4347B4D76A}" destId="{1059B591-49F5-449B-BEE8-46F5F2888945}" srcOrd="0" destOrd="0" presId="urn:microsoft.com/office/officeart/2005/8/layout/pyramid2"/>
    <dgm:cxn modelId="{2F0FBB39-86FA-4495-8D5D-CEF0842E7CFE}" type="presParOf" srcId="{5C024C5A-6A50-43F9-A57D-1F75E0EB1B45}" destId="{CE22A790-BC0A-49F5-B7A2-11076DA0AA4C}" srcOrd="0" destOrd="0" presId="urn:microsoft.com/office/officeart/2005/8/layout/pyramid2"/>
    <dgm:cxn modelId="{384C8F5C-ECDE-42D3-9D5D-F831819838F1}" type="presParOf" srcId="{5C024C5A-6A50-43F9-A57D-1F75E0EB1B45}" destId="{5507775F-D553-49A9-AA15-1C4B492A1486}" srcOrd="1" destOrd="0" presId="urn:microsoft.com/office/officeart/2005/8/layout/pyramid2"/>
    <dgm:cxn modelId="{3C443642-A904-4A16-9806-BC56DC01E607}" type="presParOf" srcId="{5507775F-D553-49A9-AA15-1C4B492A1486}" destId="{AC1B9DD7-0D39-4B0A-910F-EABACB4F46A0}" srcOrd="0" destOrd="0" presId="urn:microsoft.com/office/officeart/2005/8/layout/pyramid2"/>
    <dgm:cxn modelId="{BEE596BF-95EF-4EA0-8B93-CF4E4C9091EB}" type="presParOf" srcId="{5507775F-D553-49A9-AA15-1C4B492A1486}" destId="{87389652-EA2F-49B2-81BE-C29573CAB37B}" srcOrd="1" destOrd="0" presId="urn:microsoft.com/office/officeart/2005/8/layout/pyramid2"/>
    <dgm:cxn modelId="{35F032E5-1A26-49DB-BE68-8E6722B4F530}" type="presParOf" srcId="{5507775F-D553-49A9-AA15-1C4B492A1486}" destId="{731447A0-5BE5-49AC-95B2-B0B3E2E63B09}" srcOrd="2" destOrd="0" presId="urn:microsoft.com/office/officeart/2005/8/layout/pyramid2"/>
    <dgm:cxn modelId="{85357024-649C-482E-AAAC-73E02AAE2EDD}" type="presParOf" srcId="{5507775F-D553-49A9-AA15-1C4B492A1486}" destId="{0F48D2FB-E13B-4F50-BD1B-3EE99C862396}" srcOrd="3" destOrd="0" presId="urn:microsoft.com/office/officeart/2005/8/layout/pyramid2"/>
    <dgm:cxn modelId="{847136FE-2A54-4F75-AE26-84A44A1E5CCF}" type="presParOf" srcId="{5507775F-D553-49A9-AA15-1C4B492A1486}" destId="{3A74424B-C657-46D9-9F2B-E4EEDF655031}" srcOrd="4" destOrd="0" presId="urn:microsoft.com/office/officeart/2005/8/layout/pyramid2"/>
    <dgm:cxn modelId="{1F5A181A-A603-4E87-B6EF-B282BF9A98B7}" type="presParOf" srcId="{5507775F-D553-49A9-AA15-1C4B492A1486}" destId="{FEAC04AF-3216-4A18-8851-88F6C57B0AB1}" srcOrd="5" destOrd="0" presId="urn:microsoft.com/office/officeart/2005/8/layout/pyramid2"/>
    <dgm:cxn modelId="{305E1DE2-4C41-4F0B-BA5E-BBA05E66CD7E}" type="presParOf" srcId="{5507775F-D553-49A9-AA15-1C4B492A1486}" destId="{1059B591-49F5-449B-BEE8-46F5F2888945}" srcOrd="6" destOrd="0" presId="urn:microsoft.com/office/officeart/2005/8/layout/pyramid2"/>
    <dgm:cxn modelId="{D5D5A246-2CB8-47E2-992B-7C6AF461D284}" type="presParOf" srcId="{5507775F-D553-49A9-AA15-1C4B492A1486}" destId="{DC0D5FD1-4EC8-47DB-B331-08E84FB90F3B}" srcOrd="7" destOrd="0" presId="urn:microsoft.com/office/officeart/2005/8/layout/pyramid2"/>
    <dgm:cxn modelId="{69A0342B-D5CD-4B96-AE2C-88BFE340712A}" type="presParOf" srcId="{5507775F-D553-49A9-AA15-1C4B492A1486}" destId="{F4796A0F-8194-4970-9735-CA040953A577}" srcOrd="8" destOrd="0" presId="urn:microsoft.com/office/officeart/2005/8/layout/pyramid2"/>
    <dgm:cxn modelId="{B8771F54-9F96-4036-941D-4FDD1DD7DD9F}" type="presParOf" srcId="{5507775F-D553-49A9-AA15-1C4B492A1486}" destId="{7788238D-BEE6-4873-8B67-F32B6D40CA42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E0B99C02-506F-463C-959A-57570D363EC2}" type="doc">
      <dgm:prSet loTypeId="urn:microsoft.com/office/officeart/2005/8/layout/list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2DB52C9-5CE5-4233-8260-69BB4E9A4048}">
      <dgm:prSet phldrT="[Текст]"/>
      <dgm:spPr/>
      <dgm:t>
        <a:bodyPr/>
        <a:lstStyle/>
        <a:p>
          <a:r>
            <a:rPr lang="ru-RU" dirty="0" smtClean="0"/>
            <a:t>Общественная приемная по оказанию информационно-правовой помощи населению</a:t>
          </a:r>
          <a:endParaRPr lang="ru-RU" dirty="0"/>
        </a:p>
      </dgm:t>
    </dgm:pt>
    <dgm:pt modelId="{9D4AA5A0-6D04-4497-B218-1727BC74E153}" type="parTrans" cxnId="{95F6BE31-DDF3-49F2-97C4-779F7E7FD1A0}">
      <dgm:prSet/>
      <dgm:spPr/>
      <dgm:t>
        <a:bodyPr/>
        <a:lstStyle/>
        <a:p>
          <a:endParaRPr lang="ru-RU"/>
        </a:p>
      </dgm:t>
    </dgm:pt>
    <dgm:pt modelId="{F3C18D98-BF38-44C5-99E5-6474069C2BD4}" type="sibTrans" cxnId="{95F6BE31-DDF3-49F2-97C4-779F7E7FD1A0}">
      <dgm:prSet/>
      <dgm:spPr/>
      <dgm:t>
        <a:bodyPr/>
        <a:lstStyle/>
        <a:p>
          <a:endParaRPr lang="ru-RU"/>
        </a:p>
      </dgm:t>
    </dgm:pt>
    <dgm:pt modelId="{1C9A7E98-F1F3-49B9-BCBD-73FA11188F4D}">
      <dgm:prSet phldrT="[Текст]"/>
      <dgm:spPr/>
      <dgm:t>
        <a:bodyPr/>
        <a:lstStyle/>
        <a:p>
          <a:r>
            <a:rPr lang="ru-RU" dirty="0" smtClean="0"/>
            <a:t>Учебно-образовательная секция «</a:t>
          </a:r>
          <a:r>
            <a:rPr lang="en-US" dirty="0" smtClean="0"/>
            <a:t>Street Law</a:t>
          </a:r>
          <a:r>
            <a:rPr lang="ru-RU" dirty="0" smtClean="0"/>
            <a:t>»</a:t>
          </a:r>
          <a:endParaRPr lang="ru-RU" dirty="0"/>
        </a:p>
      </dgm:t>
    </dgm:pt>
    <dgm:pt modelId="{950BE9BF-69FA-42E9-AAED-0023A51F0E74}" type="parTrans" cxnId="{C82D32D7-0491-401D-8414-C0544DFAFBE2}">
      <dgm:prSet/>
      <dgm:spPr/>
      <dgm:t>
        <a:bodyPr/>
        <a:lstStyle/>
        <a:p>
          <a:endParaRPr lang="ru-RU"/>
        </a:p>
      </dgm:t>
    </dgm:pt>
    <dgm:pt modelId="{130E3477-EB08-4ECC-99DA-B585541C6A9E}" type="sibTrans" cxnId="{C82D32D7-0491-401D-8414-C0544DFAFBE2}">
      <dgm:prSet/>
      <dgm:spPr/>
      <dgm:t>
        <a:bodyPr/>
        <a:lstStyle/>
        <a:p>
          <a:endParaRPr lang="ru-RU"/>
        </a:p>
      </dgm:t>
    </dgm:pt>
    <dgm:pt modelId="{AACE7DC5-A173-4F2F-B4E7-A7A28E1AC600}">
      <dgm:prSet phldrT="[Текст]"/>
      <dgm:spPr/>
      <dgm:t>
        <a:bodyPr/>
        <a:lstStyle/>
        <a:p>
          <a:r>
            <a:rPr lang="ru-RU" dirty="0" smtClean="0"/>
            <a:t>Консультативные дежурства в университете , Публичном центре правовой информации </a:t>
          </a:r>
          <a:r>
            <a:rPr lang="ru-RU" dirty="0" err="1" smtClean="0"/>
            <a:t>г.Новополоцка</a:t>
          </a:r>
          <a:r>
            <a:rPr lang="ru-RU" dirty="0" smtClean="0"/>
            <a:t>, Полоцком городском исполнительном комитете</a:t>
          </a:r>
          <a:endParaRPr lang="ru-RU" dirty="0"/>
        </a:p>
      </dgm:t>
    </dgm:pt>
    <dgm:pt modelId="{5D141C20-06D1-4359-8EA7-EA396084070A}" type="parTrans" cxnId="{57D7750A-45A2-4A28-8467-500A5CE647BA}">
      <dgm:prSet/>
      <dgm:spPr/>
      <dgm:t>
        <a:bodyPr/>
        <a:lstStyle/>
        <a:p>
          <a:endParaRPr lang="ru-RU"/>
        </a:p>
      </dgm:t>
    </dgm:pt>
    <dgm:pt modelId="{BAF78C85-ED8A-4AF7-97AC-5A6A1DE6DE0E}" type="sibTrans" cxnId="{57D7750A-45A2-4A28-8467-500A5CE647BA}">
      <dgm:prSet/>
      <dgm:spPr/>
      <dgm:t>
        <a:bodyPr/>
        <a:lstStyle/>
        <a:p>
          <a:endParaRPr lang="ru-RU"/>
        </a:p>
      </dgm:t>
    </dgm:pt>
    <dgm:pt modelId="{8ABD768F-FC39-4312-BB48-B585A8D3A04D}">
      <dgm:prSet phldrT="[Текст]"/>
      <dgm:spPr/>
      <dgm:t>
        <a:bodyPr/>
        <a:lstStyle/>
        <a:p>
          <a:r>
            <a:rPr lang="ru-RU" dirty="0" smtClean="0"/>
            <a:t>Проведение лекций и учебных семинаров по актуальной правовой тематике для студентов неюридических факультетов Полоцкого государственного Университета, учащихся иных учреждений образования региона.</a:t>
          </a:r>
          <a:endParaRPr lang="ru-RU" dirty="0"/>
        </a:p>
      </dgm:t>
    </dgm:pt>
    <dgm:pt modelId="{FCF5B4C4-B167-4823-BB9B-8F17AA3026C4}" type="parTrans" cxnId="{3908352E-60C0-4226-8BDE-1838188473B3}">
      <dgm:prSet/>
      <dgm:spPr/>
      <dgm:t>
        <a:bodyPr/>
        <a:lstStyle/>
        <a:p>
          <a:endParaRPr lang="ru-RU"/>
        </a:p>
      </dgm:t>
    </dgm:pt>
    <dgm:pt modelId="{37149D1A-2FDD-418D-BA51-E6506F990BCD}" type="sibTrans" cxnId="{3908352E-60C0-4226-8BDE-1838188473B3}">
      <dgm:prSet/>
      <dgm:spPr/>
      <dgm:t>
        <a:bodyPr/>
        <a:lstStyle/>
        <a:p>
          <a:endParaRPr lang="ru-RU"/>
        </a:p>
      </dgm:t>
    </dgm:pt>
    <dgm:pt modelId="{AD0C0D2D-EC35-4B1D-B776-BA1F6D4CC448}" type="pres">
      <dgm:prSet presAssocID="{E0B99C02-506F-463C-959A-57570D363EC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BBF-A931-4AFD-AF97-2B733DF2E293}" type="pres">
      <dgm:prSet presAssocID="{52DB52C9-5CE5-4233-8260-69BB4E9A4048}" presName="parentLin" presStyleCnt="0"/>
      <dgm:spPr/>
    </dgm:pt>
    <dgm:pt modelId="{5AF7D6D2-E3F6-466F-BBBC-C29CAF379FA0}" type="pres">
      <dgm:prSet presAssocID="{52DB52C9-5CE5-4233-8260-69BB4E9A4048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AFCF1285-C346-40C0-9552-EEF50CFE0663}" type="pres">
      <dgm:prSet presAssocID="{52DB52C9-5CE5-4233-8260-69BB4E9A4048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14FC2B-1D07-46C4-9589-0CD1DEFE8D24}" type="pres">
      <dgm:prSet presAssocID="{52DB52C9-5CE5-4233-8260-69BB4E9A4048}" presName="negativeSpace" presStyleCnt="0"/>
      <dgm:spPr/>
    </dgm:pt>
    <dgm:pt modelId="{EFAAFC30-B3D1-4BBF-AF52-00BA1D20FFFF}" type="pres">
      <dgm:prSet presAssocID="{52DB52C9-5CE5-4233-8260-69BB4E9A4048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695755-E2DC-4A3B-B691-62B653082E00}" type="pres">
      <dgm:prSet presAssocID="{F3C18D98-BF38-44C5-99E5-6474069C2BD4}" presName="spaceBetweenRectangles" presStyleCnt="0"/>
      <dgm:spPr/>
    </dgm:pt>
    <dgm:pt modelId="{FBF24DB9-4897-4C21-8D43-1BFF4887CE47}" type="pres">
      <dgm:prSet presAssocID="{1C9A7E98-F1F3-49B9-BCBD-73FA11188F4D}" presName="parentLin" presStyleCnt="0"/>
      <dgm:spPr/>
    </dgm:pt>
    <dgm:pt modelId="{90059375-BB88-462B-8612-C5AA51D164CA}" type="pres">
      <dgm:prSet presAssocID="{1C9A7E98-F1F3-49B9-BCBD-73FA11188F4D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52B9DF23-C20B-4D07-9189-482D9A5B31E1}" type="pres">
      <dgm:prSet presAssocID="{1C9A7E98-F1F3-49B9-BCBD-73FA11188F4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23AAF4-2E4D-4FDB-982C-BD0FBE6DBA9A}" type="pres">
      <dgm:prSet presAssocID="{1C9A7E98-F1F3-49B9-BCBD-73FA11188F4D}" presName="negativeSpace" presStyleCnt="0"/>
      <dgm:spPr/>
    </dgm:pt>
    <dgm:pt modelId="{8D019A1D-DAAA-4A61-ABA5-194B459F1248}" type="pres">
      <dgm:prSet presAssocID="{1C9A7E98-F1F3-49B9-BCBD-73FA11188F4D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A869A3-6AF5-46D5-928D-22D726F00681}" type="presOf" srcId="{AACE7DC5-A173-4F2F-B4E7-A7A28E1AC600}" destId="{EFAAFC30-B3D1-4BBF-AF52-00BA1D20FFFF}" srcOrd="0" destOrd="0" presId="urn:microsoft.com/office/officeart/2005/8/layout/list1"/>
    <dgm:cxn modelId="{1C83214B-487E-4030-9194-23EFC6F9DDD4}" type="presOf" srcId="{52DB52C9-5CE5-4233-8260-69BB4E9A4048}" destId="{5AF7D6D2-E3F6-466F-BBBC-C29CAF379FA0}" srcOrd="0" destOrd="0" presId="urn:microsoft.com/office/officeart/2005/8/layout/list1"/>
    <dgm:cxn modelId="{FF4E1363-9DF8-4D0B-A7FF-5D321A7CC7AF}" type="presOf" srcId="{52DB52C9-5CE5-4233-8260-69BB4E9A4048}" destId="{AFCF1285-C346-40C0-9552-EEF50CFE0663}" srcOrd="1" destOrd="0" presId="urn:microsoft.com/office/officeart/2005/8/layout/list1"/>
    <dgm:cxn modelId="{B21FD3BF-980F-4CA8-B7BB-F09666607A5B}" type="presOf" srcId="{8ABD768F-FC39-4312-BB48-B585A8D3A04D}" destId="{8D019A1D-DAAA-4A61-ABA5-194B459F1248}" srcOrd="0" destOrd="0" presId="urn:microsoft.com/office/officeart/2005/8/layout/list1"/>
    <dgm:cxn modelId="{95F6BE31-DDF3-49F2-97C4-779F7E7FD1A0}" srcId="{E0B99C02-506F-463C-959A-57570D363EC2}" destId="{52DB52C9-5CE5-4233-8260-69BB4E9A4048}" srcOrd="0" destOrd="0" parTransId="{9D4AA5A0-6D04-4497-B218-1727BC74E153}" sibTransId="{F3C18D98-BF38-44C5-99E5-6474069C2BD4}"/>
    <dgm:cxn modelId="{155D6C4D-9CF8-4A83-899A-42CCB881A3CC}" type="presOf" srcId="{1C9A7E98-F1F3-49B9-BCBD-73FA11188F4D}" destId="{90059375-BB88-462B-8612-C5AA51D164CA}" srcOrd="0" destOrd="0" presId="urn:microsoft.com/office/officeart/2005/8/layout/list1"/>
    <dgm:cxn modelId="{57D7750A-45A2-4A28-8467-500A5CE647BA}" srcId="{52DB52C9-5CE5-4233-8260-69BB4E9A4048}" destId="{AACE7DC5-A173-4F2F-B4E7-A7A28E1AC600}" srcOrd="0" destOrd="0" parTransId="{5D141C20-06D1-4359-8EA7-EA396084070A}" sibTransId="{BAF78C85-ED8A-4AF7-97AC-5A6A1DE6DE0E}"/>
    <dgm:cxn modelId="{C82D32D7-0491-401D-8414-C0544DFAFBE2}" srcId="{E0B99C02-506F-463C-959A-57570D363EC2}" destId="{1C9A7E98-F1F3-49B9-BCBD-73FA11188F4D}" srcOrd="1" destOrd="0" parTransId="{950BE9BF-69FA-42E9-AAED-0023A51F0E74}" sibTransId="{130E3477-EB08-4ECC-99DA-B585541C6A9E}"/>
    <dgm:cxn modelId="{8FD871BF-FBCC-4CF9-B41A-D044C9735349}" type="presOf" srcId="{E0B99C02-506F-463C-959A-57570D363EC2}" destId="{AD0C0D2D-EC35-4B1D-B776-BA1F6D4CC448}" srcOrd="0" destOrd="0" presId="urn:microsoft.com/office/officeart/2005/8/layout/list1"/>
    <dgm:cxn modelId="{3908352E-60C0-4226-8BDE-1838188473B3}" srcId="{1C9A7E98-F1F3-49B9-BCBD-73FA11188F4D}" destId="{8ABD768F-FC39-4312-BB48-B585A8D3A04D}" srcOrd="0" destOrd="0" parTransId="{FCF5B4C4-B167-4823-BB9B-8F17AA3026C4}" sibTransId="{37149D1A-2FDD-418D-BA51-E6506F990BCD}"/>
    <dgm:cxn modelId="{BF522D4F-2D55-4948-AFD2-06FFD680985E}" type="presOf" srcId="{1C9A7E98-F1F3-49B9-BCBD-73FA11188F4D}" destId="{52B9DF23-C20B-4D07-9189-482D9A5B31E1}" srcOrd="1" destOrd="0" presId="urn:microsoft.com/office/officeart/2005/8/layout/list1"/>
    <dgm:cxn modelId="{79BFB8D0-119E-4073-ABD0-0AD95C6C3BC9}" type="presParOf" srcId="{AD0C0D2D-EC35-4B1D-B776-BA1F6D4CC448}" destId="{78EF2BBF-A931-4AFD-AF97-2B733DF2E293}" srcOrd="0" destOrd="0" presId="urn:microsoft.com/office/officeart/2005/8/layout/list1"/>
    <dgm:cxn modelId="{801D9A1C-791F-4ACE-BF35-99A56D3EC3B3}" type="presParOf" srcId="{78EF2BBF-A931-4AFD-AF97-2B733DF2E293}" destId="{5AF7D6D2-E3F6-466F-BBBC-C29CAF379FA0}" srcOrd="0" destOrd="0" presId="urn:microsoft.com/office/officeart/2005/8/layout/list1"/>
    <dgm:cxn modelId="{3ABFFEA1-A25A-46F3-B947-8731611A37A4}" type="presParOf" srcId="{78EF2BBF-A931-4AFD-AF97-2B733DF2E293}" destId="{AFCF1285-C346-40C0-9552-EEF50CFE0663}" srcOrd="1" destOrd="0" presId="urn:microsoft.com/office/officeart/2005/8/layout/list1"/>
    <dgm:cxn modelId="{386D8DBA-5468-4F5B-AAA1-615D81BCB0E2}" type="presParOf" srcId="{AD0C0D2D-EC35-4B1D-B776-BA1F6D4CC448}" destId="{AF14FC2B-1D07-46C4-9589-0CD1DEFE8D24}" srcOrd="1" destOrd="0" presId="urn:microsoft.com/office/officeart/2005/8/layout/list1"/>
    <dgm:cxn modelId="{540EB82B-2044-4338-85D2-9D77E53228FA}" type="presParOf" srcId="{AD0C0D2D-EC35-4B1D-B776-BA1F6D4CC448}" destId="{EFAAFC30-B3D1-4BBF-AF52-00BA1D20FFFF}" srcOrd="2" destOrd="0" presId="urn:microsoft.com/office/officeart/2005/8/layout/list1"/>
    <dgm:cxn modelId="{11A7CA75-0EB3-4D70-B454-7F1A303CA79E}" type="presParOf" srcId="{AD0C0D2D-EC35-4B1D-B776-BA1F6D4CC448}" destId="{9E695755-E2DC-4A3B-B691-62B653082E00}" srcOrd="3" destOrd="0" presId="urn:microsoft.com/office/officeart/2005/8/layout/list1"/>
    <dgm:cxn modelId="{140A5E03-A363-47B9-8A70-4882BB39B499}" type="presParOf" srcId="{AD0C0D2D-EC35-4B1D-B776-BA1F6D4CC448}" destId="{FBF24DB9-4897-4C21-8D43-1BFF4887CE47}" srcOrd="4" destOrd="0" presId="urn:microsoft.com/office/officeart/2005/8/layout/list1"/>
    <dgm:cxn modelId="{AD624080-8A69-49DE-9196-823FBC5E7416}" type="presParOf" srcId="{FBF24DB9-4897-4C21-8D43-1BFF4887CE47}" destId="{90059375-BB88-462B-8612-C5AA51D164CA}" srcOrd="0" destOrd="0" presId="urn:microsoft.com/office/officeart/2005/8/layout/list1"/>
    <dgm:cxn modelId="{071C37F5-CB9C-460D-8A97-ED9E9A167D20}" type="presParOf" srcId="{FBF24DB9-4897-4C21-8D43-1BFF4887CE47}" destId="{52B9DF23-C20B-4D07-9189-482D9A5B31E1}" srcOrd="1" destOrd="0" presId="urn:microsoft.com/office/officeart/2005/8/layout/list1"/>
    <dgm:cxn modelId="{2B6B72AA-6E64-467A-B719-BD61864784E4}" type="presParOf" srcId="{AD0C0D2D-EC35-4B1D-B776-BA1F6D4CC448}" destId="{2923AAF4-2E4D-4FDB-982C-BD0FBE6DBA9A}" srcOrd="5" destOrd="0" presId="urn:microsoft.com/office/officeart/2005/8/layout/list1"/>
    <dgm:cxn modelId="{CB2E499D-0CC0-4105-983F-A5F96A0C949D}" type="presParOf" srcId="{AD0C0D2D-EC35-4B1D-B776-BA1F6D4CC448}" destId="{8D019A1D-DAAA-4A61-ABA5-194B459F1248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D2BE205B-D423-4317-B1AE-FA51EAFE25FC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E8444F-F67D-4A56-BF09-A249E720E9BA}">
      <dgm:prSet phldrT="[Текст]"/>
      <dgm:spPr/>
      <dgm:t>
        <a:bodyPr/>
        <a:lstStyle/>
        <a:p>
          <a:r>
            <a:rPr lang="ru-RU" b="1" dirty="0" smtClean="0">
              <a:solidFill>
                <a:schemeClr val="accent1">
                  <a:lumMod val="50000"/>
                </a:schemeClr>
              </a:solidFill>
            </a:rPr>
            <a:t>Студент вправе принимать участие в деятельности одной либо обеих секций по своему усмотрению, НО! допуск к консультативной деятельности осуществляется после прохождения теоретического курса обучения «Практические навыки юридической деятельности». </a:t>
          </a:r>
        </a:p>
        <a:p>
          <a:r>
            <a:rPr lang="ru-RU" b="1" dirty="0" smtClean="0">
              <a:solidFill>
                <a:schemeClr val="accent1">
                  <a:lumMod val="50000"/>
                </a:schemeClr>
              </a:solidFill>
            </a:rPr>
            <a:t>Включение сотрудника в состав секции предполагает его обязанность добросовестно участвовать во всех проводимых в рамках деятельности секции мероприятиях!</a:t>
          </a:r>
          <a:endParaRPr lang="ru-RU" dirty="0">
            <a:solidFill>
              <a:schemeClr val="accent1">
                <a:lumMod val="50000"/>
              </a:schemeClr>
            </a:solidFill>
          </a:endParaRPr>
        </a:p>
      </dgm:t>
    </dgm:pt>
    <dgm:pt modelId="{3EB45F83-19B0-4EFC-A612-4AD050E63E5E}" type="parTrans" cxnId="{5BF999D5-E1AE-4A08-A401-F637D4C14730}">
      <dgm:prSet/>
      <dgm:spPr/>
      <dgm:t>
        <a:bodyPr/>
        <a:lstStyle/>
        <a:p>
          <a:endParaRPr lang="ru-RU"/>
        </a:p>
      </dgm:t>
    </dgm:pt>
    <dgm:pt modelId="{EA1D8BCD-7A2F-47B7-9DCA-0548D86C02B1}" type="sibTrans" cxnId="{5BF999D5-E1AE-4A08-A401-F637D4C14730}">
      <dgm:prSet/>
      <dgm:spPr/>
      <dgm:t>
        <a:bodyPr/>
        <a:lstStyle/>
        <a:p>
          <a:endParaRPr lang="ru-RU"/>
        </a:p>
      </dgm:t>
    </dgm:pt>
    <dgm:pt modelId="{AE3B1DB2-6BA4-4361-9DBB-DFE604BB8063}" type="pres">
      <dgm:prSet presAssocID="{D2BE205B-D423-4317-B1AE-FA51EAFE25F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3928D1-E7E3-4B0D-A6D8-F0E8D13C9FB8}" type="pres">
      <dgm:prSet presAssocID="{B8E8444F-F67D-4A56-BF09-A249E720E9BA}" presName="comp" presStyleCnt="0"/>
      <dgm:spPr/>
    </dgm:pt>
    <dgm:pt modelId="{4A929A9B-0DB0-4297-A343-AEBDF81D7724}" type="pres">
      <dgm:prSet presAssocID="{B8E8444F-F67D-4A56-BF09-A249E720E9BA}" presName="box" presStyleLbl="node1" presStyleIdx="0" presStyleCnt="1"/>
      <dgm:spPr/>
      <dgm:t>
        <a:bodyPr/>
        <a:lstStyle/>
        <a:p>
          <a:endParaRPr lang="ru-RU"/>
        </a:p>
      </dgm:t>
    </dgm:pt>
    <dgm:pt modelId="{243F6332-BB9D-48B4-8DAD-6B6CA5DFAED6}" type="pres">
      <dgm:prSet presAssocID="{B8E8444F-F67D-4A56-BF09-A249E720E9BA}" presName="img" presStyleLbl="fgImgPlace1" presStyleIdx="0" presStyleCnt="1"/>
      <dgm:spPr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6538" t="3618" r="10233" b="-10"/>
          </a:stretch>
        </a:blipFill>
      </dgm:spPr>
    </dgm:pt>
    <dgm:pt modelId="{FF2F3D75-E49E-4A1C-8AEE-0B561D579C3C}" type="pres">
      <dgm:prSet presAssocID="{B8E8444F-F67D-4A56-BF09-A249E720E9BA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F999D5-E1AE-4A08-A401-F637D4C14730}" srcId="{D2BE205B-D423-4317-B1AE-FA51EAFE25FC}" destId="{B8E8444F-F67D-4A56-BF09-A249E720E9BA}" srcOrd="0" destOrd="0" parTransId="{3EB45F83-19B0-4EFC-A612-4AD050E63E5E}" sibTransId="{EA1D8BCD-7A2F-47B7-9DCA-0548D86C02B1}"/>
    <dgm:cxn modelId="{833CB293-068D-4E50-A635-ACCCC31B4406}" type="presOf" srcId="{B8E8444F-F67D-4A56-BF09-A249E720E9BA}" destId="{4A929A9B-0DB0-4297-A343-AEBDF81D7724}" srcOrd="0" destOrd="0" presId="urn:microsoft.com/office/officeart/2005/8/layout/vList4"/>
    <dgm:cxn modelId="{90EA1BEC-A037-41DB-9191-7B09B58B2B4E}" type="presOf" srcId="{D2BE205B-D423-4317-B1AE-FA51EAFE25FC}" destId="{AE3B1DB2-6BA4-4361-9DBB-DFE604BB8063}" srcOrd="0" destOrd="0" presId="urn:microsoft.com/office/officeart/2005/8/layout/vList4"/>
    <dgm:cxn modelId="{85790B3E-31ED-4F69-B033-892E40543F65}" type="presOf" srcId="{B8E8444F-F67D-4A56-BF09-A249E720E9BA}" destId="{FF2F3D75-E49E-4A1C-8AEE-0B561D579C3C}" srcOrd="1" destOrd="0" presId="urn:microsoft.com/office/officeart/2005/8/layout/vList4"/>
    <dgm:cxn modelId="{81A717A8-7F9A-4328-AB58-F13615F93BA5}" type="presParOf" srcId="{AE3B1DB2-6BA4-4361-9DBB-DFE604BB8063}" destId="{6D3928D1-E7E3-4B0D-A6D8-F0E8D13C9FB8}" srcOrd="0" destOrd="0" presId="urn:microsoft.com/office/officeart/2005/8/layout/vList4"/>
    <dgm:cxn modelId="{A803F3CF-731B-462B-8432-A48D950F48C0}" type="presParOf" srcId="{6D3928D1-E7E3-4B0D-A6D8-F0E8D13C9FB8}" destId="{4A929A9B-0DB0-4297-A343-AEBDF81D7724}" srcOrd="0" destOrd="0" presId="urn:microsoft.com/office/officeart/2005/8/layout/vList4"/>
    <dgm:cxn modelId="{9852FA9A-9AB6-4E04-B25A-E556D7E763B8}" type="presParOf" srcId="{6D3928D1-E7E3-4B0D-A6D8-F0E8D13C9FB8}" destId="{243F6332-BB9D-48B4-8DAD-6B6CA5DFAED6}" srcOrd="1" destOrd="0" presId="urn:microsoft.com/office/officeart/2005/8/layout/vList4"/>
    <dgm:cxn modelId="{347A930A-9501-4B2B-A3F6-2DFC2EA740D2}" type="presParOf" srcId="{6D3928D1-E7E3-4B0D-A6D8-F0E8D13C9FB8}" destId="{FF2F3D75-E49E-4A1C-8AEE-0B561D579C3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F7309D26-283C-4376-A119-595CD5C39C41}" type="doc">
      <dgm:prSet loTypeId="urn:microsoft.com/office/officeart/2005/8/layout/hProcess4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C0E154-27CB-4A1C-8792-ED9078B8AAFB}">
      <dgm:prSet phldrT="[Текст]"/>
      <dgm:spPr/>
      <dgm:t>
        <a:bodyPr/>
        <a:lstStyle/>
        <a:p>
          <a:r>
            <a:rPr lang="ru-RU" dirty="0" smtClean="0"/>
            <a:t>Консультативная группа</a:t>
          </a:r>
          <a:endParaRPr lang="ru-RU" dirty="0"/>
        </a:p>
      </dgm:t>
    </dgm:pt>
    <dgm:pt modelId="{F4C1A937-71D7-4BA5-9195-F3E6D7665F34}" type="parTrans" cxnId="{8B3723B7-6880-4607-8741-BD131026164B}">
      <dgm:prSet/>
      <dgm:spPr/>
      <dgm:t>
        <a:bodyPr/>
        <a:lstStyle/>
        <a:p>
          <a:endParaRPr lang="ru-RU"/>
        </a:p>
      </dgm:t>
    </dgm:pt>
    <dgm:pt modelId="{430829B4-D19D-4827-9F4F-1574B470A1FA}" type="sibTrans" cxnId="{8B3723B7-6880-4607-8741-BD131026164B}">
      <dgm:prSet/>
      <dgm:spPr/>
      <dgm:t>
        <a:bodyPr/>
        <a:lstStyle/>
        <a:p>
          <a:endParaRPr lang="ru-RU"/>
        </a:p>
      </dgm:t>
    </dgm:pt>
    <dgm:pt modelId="{85EDC2F9-7FB3-4731-9552-D8CA86D2DBCF}">
      <dgm:prSet phldrT="[Текст]" custT="1"/>
      <dgm:spPr/>
      <dgm:t>
        <a:bodyPr/>
        <a:lstStyle/>
        <a:p>
          <a:r>
            <a:rPr lang="ru-RU" sz="1800" dirty="0" smtClean="0"/>
            <a:t>Консультанты</a:t>
          </a:r>
          <a:endParaRPr lang="ru-RU" sz="1800" dirty="0"/>
        </a:p>
      </dgm:t>
    </dgm:pt>
    <dgm:pt modelId="{8BF582F6-C9A2-4591-95D1-0B6A1A8911D6}" type="parTrans" cxnId="{D86215BD-E6C6-4093-B60C-A08067DBA9D4}">
      <dgm:prSet/>
      <dgm:spPr/>
      <dgm:t>
        <a:bodyPr/>
        <a:lstStyle/>
        <a:p>
          <a:endParaRPr lang="ru-RU"/>
        </a:p>
      </dgm:t>
    </dgm:pt>
    <dgm:pt modelId="{BB32E422-1920-4EAE-A2B4-9BB5B5F982A0}" type="sibTrans" cxnId="{D86215BD-E6C6-4093-B60C-A08067DBA9D4}">
      <dgm:prSet/>
      <dgm:spPr/>
      <dgm:t>
        <a:bodyPr/>
        <a:lstStyle/>
        <a:p>
          <a:endParaRPr lang="ru-RU"/>
        </a:p>
      </dgm:t>
    </dgm:pt>
    <dgm:pt modelId="{B15A3329-850A-4D4C-A012-586A238B1A52}">
      <dgm:prSet phldrT="[Текст]" custT="1"/>
      <dgm:spPr/>
      <dgm:t>
        <a:bodyPr/>
        <a:lstStyle/>
        <a:p>
          <a:r>
            <a:rPr lang="ru-RU" sz="1800" dirty="0" smtClean="0"/>
            <a:t>Помощники консультантов</a:t>
          </a:r>
          <a:endParaRPr lang="ru-RU" sz="1800" dirty="0"/>
        </a:p>
      </dgm:t>
    </dgm:pt>
    <dgm:pt modelId="{AFC12920-2979-44A8-8C78-9E514E29CF4F}" type="parTrans" cxnId="{F35C149E-DE3C-40F4-9EF9-06160790B40D}">
      <dgm:prSet/>
      <dgm:spPr/>
      <dgm:t>
        <a:bodyPr/>
        <a:lstStyle/>
        <a:p>
          <a:endParaRPr lang="ru-RU"/>
        </a:p>
      </dgm:t>
    </dgm:pt>
    <dgm:pt modelId="{122EB0C2-158E-4826-BFA9-A74A0F1A0B5D}" type="sibTrans" cxnId="{F35C149E-DE3C-40F4-9EF9-06160790B40D}">
      <dgm:prSet/>
      <dgm:spPr/>
      <dgm:t>
        <a:bodyPr/>
        <a:lstStyle/>
        <a:p>
          <a:endParaRPr lang="ru-RU"/>
        </a:p>
      </dgm:t>
    </dgm:pt>
    <dgm:pt modelId="{A28203FC-E30C-466F-A9CF-C8F5F6C07E78}">
      <dgm:prSet phldrT="[Текст]"/>
      <dgm:spPr/>
      <dgm:t>
        <a:bodyPr/>
        <a:lstStyle/>
        <a:p>
          <a:r>
            <a:rPr lang="ru-RU" dirty="0" smtClean="0"/>
            <a:t>Формы работы</a:t>
          </a:r>
          <a:endParaRPr lang="ru-RU" dirty="0"/>
        </a:p>
      </dgm:t>
    </dgm:pt>
    <dgm:pt modelId="{CDD81C60-355C-47B7-8855-D43FB23F9C9D}" type="parTrans" cxnId="{CE26D3BE-3A23-48AD-9FA9-228E496D52B9}">
      <dgm:prSet/>
      <dgm:spPr/>
      <dgm:t>
        <a:bodyPr/>
        <a:lstStyle/>
        <a:p>
          <a:endParaRPr lang="ru-RU"/>
        </a:p>
      </dgm:t>
    </dgm:pt>
    <dgm:pt modelId="{09FCD7E6-568A-42E8-97C5-6057211288E9}" type="sibTrans" cxnId="{CE26D3BE-3A23-48AD-9FA9-228E496D52B9}">
      <dgm:prSet/>
      <dgm:spPr/>
      <dgm:t>
        <a:bodyPr/>
        <a:lstStyle/>
        <a:p>
          <a:endParaRPr lang="ru-RU"/>
        </a:p>
      </dgm:t>
    </dgm:pt>
    <dgm:pt modelId="{98C1F6FE-7A00-42D9-9AA8-320448DA6276}">
      <dgm:prSet phldrT="[Текст]" custT="1"/>
      <dgm:spPr/>
      <dgm:t>
        <a:bodyPr/>
        <a:lstStyle/>
        <a:p>
          <a:r>
            <a:rPr lang="ru-RU" sz="1800" dirty="0" smtClean="0"/>
            <a:t>Консультация </a:t>
          </a:r>
          <a:endParaRPr lang="ru-RU" sz="1800" dirty="0"/>
        </a:p>
      </dgm:t>
    </dgm:pt>
    <dgm:pt modelId="{D1D2E780-CDD8-456A-8DDE-C3777E351CE5}" type="parTrans" cxnId="{A81C0B3C-D7DC-4127-9B04-B74CC60C6755}">
      <dgm:prSet/>
      <dgm:spPr/>
      <dgm:t>
        <a:bodyPr/>
        <a:lstStyle/>
        <a:p>
          <a:endParaRPr lang="ru-RU"/>
        </a:p>
      </dgm:t>
    </dgm:pt>
    <dgm:pt modelId="{44698B29-EB5E-44A5-AD09-39EAC9215518}" type="sibTrans" cxnId="{A81C0B3C-D7DC-4127-9B04-B74CC60C6755}">
      <dgm:prSet/>
      <dgm:spPr/>
      <dgm:t>
        <a:bodyPr/>
        <a:lstStyle/>
        <a:p>
          <a:endParaRPr lang="ru-RU"/>
        </a:p>
      </dgm:t>
    </dgm:pt>
    <dgm:pt modelId="{909F37C4-D464-4A56-84F4-D82E35E0132D}">
      <dgm:prSet phldrT="[Текст]" custT="1"/>
      <dgm:spPr/>
      <dgm:t>
        <a:bodyPr/>
        <a:lstStyle/>
        <a:p>
          <a:r>
            <a:rPr lang="ru-RU" sz="1800" dirty="0" smtClean="0"/>
            <a:t>Составление проектов юридических документов</a:t>
          </a:r>
          <a:endParaRPr lang="ru-RU" sz="1800" dirty="0"/>
        </a:p>
      </dgm:t>
    </dgm:pt>
    <dgm:pt modelId="{86BEDC54-1878-4AF9-A47D-5585DE7F2A45}" type="parTrans" cxnId="{7374C957-5EB4-4BAA-91F2-176DE4F482CF}">
      <dgm:prSet/>
      <dgm:spPr/>
      <dgm:t>
        <a:bodyPr/>
        <a:lstStyle/>
        <a:p>
          <a:endParaRPr lang="ru-RU"/>
        </a:p>
      </dgm:t>
    </dgm:pt>
    <dgm:pt modelId="{B08BA97D-C6AD-48F1-AFFC-61C5F1AC45BD}" type="sibTrans" cxnId="{7374C957-5EB4-4BAA-91F2-176DE4F482CF}">
      <dgm:prSet/>
      <dgm:spPr/>
      <dgm:t>
        <a:bodyPr/>
        <a:lstStyle/>
        <a:p>
          <a:endParaRPr lang="ru-RU"/>
        </a:p>
      </dgm:t>
    </dgm:pt>
    <dgm:pt modelId="{96088741-4235-45F8-91AA-E49D7A4204B8}">
      <dgm:prSet phldrT="[Текст]"/>
      <dgm:spPr/>
      <dgm:t>
        <a:bodyPr/>
        <a:lstStyle/>
        <a:p>
          <a:r>
            <a:rPr lang="ru-RU" dirty="0" smtClean="0"/>
            <a:t>Этапы работы с клиентом</a:t>
          </a:r>
          <a:endParaRPr lang="ru-RU" dirty="0"/>
        </a:p>
      </dgm:t>
    </dgm:pt>
    <dgm:pt modelId="{8699A16B-64FF-48A2-94F4-572045501A68}" type="parTrans" cxnId="{EDC268EE-1235-4015-89A7-5F52B1BFCEE9}">
      <dgm:prSet/>
      <dgm:spPr/>
      <dgm:t>
        <a:bodyPr/>
        <a:lstStyle/>
        <a:p>
          <a:endParaRPr lang="ru-RU"/>
        </a:p>
      </dgm:t>
    </dgm:pt>
    <dgm:pt modelId="{6711A599-90DF-466B-B6C4-DE0AED363202}" type="sibTrans" cxnId="{EDC268EE-1235-4015-89A7-5F52B1BFCEE9}">
      <dgm:prSet/>
      <dgm:spPr/>
      <dgm:t>
        <a:bodyPr/>
        <a:lstStyle/>
        <a:p>
          <a:endParaRPr lang="ru-RU"/>
        </a:p>
      </dgm:t>
    </dgm:pt>
    <dgm:pt modelId="{BC5F7A85-3748-4BE5-99F7-B9FA94FB0807}">
      <dgm:prSet phldrT="[Текст]" custT="1"/>
      <dgm:spPr/>
      <dgm:t>
        <a:bodyPr/>
        <a:lstStyle/>
        <a:p>
          <a:r>
            <a:rPr lang="ru-RU" sz="1300" dirty="0" smtClean="0"/>
            <a:t>Опрос клиента (интервьюирование)</a:t>
          </a:r>
          <a:endParaRPr lang="ru-RU" sz="1300" dirty="0"/>
        </a:p>
      </dgm:t>
    </dgm:pt>
    <dgm:pt modelId="{130C0A55-B2F9-4B3C-AB5B-E53283B63903}" type="parTrans" cxnId="{5D5DA795-9B7F-41F6-B8B3-C73222BD7A6A}">
      <dgm:prSet/>
      <dgm:spPr/>
      <dgm:t>
        <a:bodyPr/>
        <a:lstStyle/>
        <a:p>
          <a:endParaRPr lang="ru-RU"/>
        </a:p>
      </dgm:t>
    </dgm:pt>
    <dgm:pt modelId="{851B8463-49A7-42BA-A36C-08192DF60FB7}" type="sibTrans" cxnId="{5D5DA795-9B7F-41F6-B8B3-C73222BD7A6A}">
      <dgm:prSet/>
      <dgm:spPr/>
      <dgm:t>
        <a:bodyPr/>
        <a:lstStyle/>
        <a:p>
          <a:endParaRPr lang="ru-RU"/>
        </a:p>
      </dgm:t>
    </dgm:pt>
    <dgm:pt modelId="{B56F02CD-14B3-418A-BABC-08FF4AFF5BE7}">
      <dgm:prSet phldrT="[Текст]" custT="1"/>
      <dgm:spPr/>
      <dgm:t>
        <a:bodyPr/>
        <a:lstStyle/>
        <a:p>
          <a:r>
            <a:rPr lang="ru-RU" sz="1300" dirty="0" smtClean="0"/>
            <a:t>Консультация клиента и фиксация результата работы</a:t>
          </a:r>
          <a:endParaRPr lang="ru-RU" sz="1300" dirty="0"/>
        </a:p>
      </dgm:t>
    </dgm:pt>
    <dgm:pt modelId="{0FE03C3A-E9C4-42CF-AC37-FD1C74E024A3}" type="parTrans" cxnId="{0EF4DD76-53DB-4B32-9AE4-9D9C636AF301}">
      <dgm:prSet/>
      <dgm:spPr/>
      <dgm:t>
        <a:bodyPr/>
        <a:lstStyle/>
        <a:p>
          <a:endParaRPr lang="ru-RU"/>
        </a:p>
      </dgm:t>
    </dgm:pt>
    <dgm:pt modelId="{3A961A7A-CB2B-4D26-9CD5-AA1C69A9A5A6}" type="sibTrans" cxnId="{0EF4DD76-53DB-4B32-9AE4-9D9C636AF301}">
      <dgm:prSet/>
      <dgm:spPr/>
      <dgm:t>
        <a:bodyPr/>
        <a:lstStyle/>
        <a:p>
          <a:endParaRPr lang="ru-RU"/>
        </a:p>
      </dgm:t>
    </dgm:pt>
    <dgm:pt modelId="{01E59E34-F669-472D-8F06-D649792D68F0}">
      <dgm:prSet phldrT="[Текст]" custT="1"/>
      <dgm:spPr/>
      <dgm:t>
        <a:bodyPr/>
        <a:lstStyle/>
        <a:p>
          <a:r>
            <a:rPr lang="ru-RU" sz="1300" dirty="0" smtClean="0"/>
            <a:t>Анализ ситуации, подбор и изучение НПА</a:t>
          </a:r>
          <a:endParaRPr lang="ru-RU" sz="1300" dirty="0"/>
        </a:p>
      </dgm:t>
    </dgm:pt>
    <dgm:pt modelId="{48FDCECF-B2A9-4BE9-8A10-E7FDECF6DC8B}" type="parTrans" cxnId="{52D0D3E2-BE7D-46BB-B605-46E57FBB87A7}">
      <dgm:prSet/>
      <dgm:spPr/>
      <dgm:t>
        <a:bodyPr/>
        <a:lstStyle/>
        <a:p>
          <a:endParaRPr lang="ru-RU"/>
        </a:p>
      </dgm:t>
    </dgm:pt>
    <dgm:pt modelId="{7EFEE1E6-D904-4520-BE1A-6B7BA009068E}" type="sibTrans" cxnId="{52D0D3E2-BE7D-46BB-B605-46E57FBB87A7}">
      <dgm:prSet/>
      <dgm:spPr/>
      <dgm:t>
        <a:bodyPr/>
        <a:lstStyle/>
        <a:p>
          <a:endParaRPr lang="ru-RU"/>
        </a:p>
      </dgm:t>
    </dgm:pt>
    <dgm:pt modelId="{F8FD0B4C-EC97-42BA-B7D3-E04D92167D60}">
      <dgm:prSet phldrT="[Текст]" custT="1"/>
      <dgm:spPr/>
      <dgm:t>
        <a:bodyPr/>
        <a:lstStyle/>
        <a:p>
          <a:r>
            <a:rPr lang="ru-RU" sz="1300" dirty="0" smtClean="0"/>
            <a:t>Составление юридического документа</a:t>
          </a:r>
          <a:endParaRPr lang="ru-RU" sz="1300" dirty="0"/>
        </a:p>
      </dgm:t>
    </dgm:pt>
    <dgm:pt modelId="{CF1BF8F0-7229-454D-BA5F-4869ABCEF5A1}" type="parTrans" cxnId="{DB354BB1-33AF-4846-8610-A9E085CDDCE8}">
      <dgm:prSet/>
      <dgm:spPr/>
      <dgm:t>
        <a:bodyPr/>
        <a:lstStyle/>
        <a:p>
          <a:endParaRPr lang="ru-RU"/>
        </a:p>
      </dgm:t>
    </dgm:pt>
    <dgm:pt modelId="{AC9AEE10-DB7F-4675-9328-784BFEF3BC93}" type="sibTrans" cxnId="{DB354BB1-33AF-4846-8610-A9E085CDDCE8}">
      <dgm:prSet/>
      <dgm:spPr/>
      <dgm:t>
        <a:bodyPr/>
        <a:lstStyle/>
        <a:p>
          <a:endParaRPr lang="ru-RU"/>
        </a:p>
      </dgm:t>
    </dgm:pt>
    <dgm:pt modelId="{ED2F5B46-65D0-4C32-9E66-57800878CB85}">
      <dgm:prSet phldrT="[Текст]" custT="1"/>
      <dgm:spPr/>
      <dgm:t>
        <a:bodyPr/>
        <a:lstStyle/>
        <a:p>
          <a:r>
            <a:rPr lang="ru-RU" sz="1300" b="1" dirty="0" smtClean="0"/>
            <a:t>Консультация с наблюдателем </a:t>
          </a:r>
          <a:endParaRPr lang="ru-RU" sz="1300" b="1" dirty="0"/>
        </a:p>
      </dgm:t>
    </dgm:pt>
    <dgm:pt modelId="{EFE432C9-3D71-497A-B372-C8101BDFF2E2}" type="parTrans" cxnId="{AC8CBBFD-27A3-4D25-8AF1-B1067FBD1DCF}">
      <dgm:prSet/>
      <dgm:spPr/>
      <dgm:t>
        <a:bodyPr/>
        <a:lstStyle/>
        <a:p>
          <a:endParaRPr lang="ru-RU"/>
        </a:p>
      </dgm:t>
    </dgm:pt>
    <dgm:pt modelId="{B76E662A-B265-411B-9444-466BC61D9393}" type="sibTrans" cxnId="{AC8CBBFD-27A3-4D25-8AF1-B1067FBD1DCF}">
      <dgm:prSet/>
      <dgm:spPr/>
      <dgm:t>
        <a:bodyPr/>
        <a:lstStyle/>
        <a:p>
          <a:endParaRPr lang="ru-RU"/>
        </a:p>
      </dgm:t>
    </dgm:pt>
    <dgm:pt modelId="{3B0BA9D6-895C-43D7-810B-E4EAAD479838}" type="pres">
      <dgm:prSet presAssocID="{F7309D26-283C-4376-A119-595CD5C39C4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35BDA18-FBA8-400C-9282-9401C413ADC3}" type="pres">
      <dgm:prSet presAssocID="{F7309D26-283C-4376-A119-595CD5C39C41}" presName="tSp" presStyleCnt="0"/>
      <dgm:spPr/>
    </dgm:pt>
    <dgm:pt modelId="{6A2AE3CC-1628-4AA8-9EB7-3DB0F4D08A79}" type="pres">
      <dgm:prSet presAssocID="{F7309D26-283C-4376-A119-595CD5C39C41}" presName="bSp" presStyleCnt="0"/>
      <dgm:spPr/>
    </dgm:pt>
    <dgm:pt modelId="{5F75B712-4D2C-4CF5-BF97-140DD2125A69}" type="pres">
      <dgm:prSet presAssocID="{F7309D26-283C-4376-A119-595CD5C39C41}" presName="process" presStyleCnt="0"/>
      <dgm:spPr/>
    </dgm:pt>
    <dgm:pt modelId="{3B095B44-41DD-4C1B-B63B-2121E281B3DB}" type="pres">
      <dgm:prSet presAssocID="{D2C0E154-27CB-4A1C-8792-ED9078B8AAFB}" presName="composite1" presStyleCnt="0"/>
      <dgm:spPr/>
    </dgm:pt>
    <dgm:pt modelId="{E4C0B3FE-67DA-49F2-8A96-815712A9CF2A}" type="pres">
      <dgm:prSet presAssocID="{D2C0E154-27CB-4A1C-8792-ED9078B8AAFB}" presName="dummyNode1" presStyleLbl="node1" presStyleIdx="0" presStyleCnt="3"/>
      <dgm:spPr/>
    </dgm:pt>
    <dgm:pt modelId="{8474C524-737E-479F-981D-AE2FE9B35D9F}" type="pres">
      <dgm:prSet presAssocID="{D2C0E154-27CB-4A1C-8792-ED9078B8AAFB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5C98A4-0D5D-4BB5-B6FC-E6AA087A25C1}" type="pres">
      <dgm:prSet presAssocID="{D2C0E154-27CB-4A1C-8792-ED9078B8AAFB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8B311E-1D1D-486F-B4AE-076E8E38903C}" type="pres">
      <dgm:prSet presAssocID="{D2C0E154-27CB-4A1C-8792-ED9078B8AAFB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A4E061-7A96-466B-B4A4-3A4DD06F4C3E}" type="pres">
      <dgm:prSet presAssocID="{D2C0E154-27CB-4A1C-8792-ED9078B8AAFB}" presName="connSite1" presStyleCnt="0"/>
      <dgm:spPr/>
    </dgm:pt>
    <dgm:pt modelId="{413E44EB-6065-4137-B88F-994CFACE4546}" type="pres">
      <dgm:prSet presAssocID="{430829B4-D19D-4827-9F4F-1574B470A1FA}" presName="Name9" presStyleLbl="sibTrans2D1" presStyleIdx="0" presStyleCnt="2"/>
      <dgm:spPr/>
      <dgm:t>
        <a:bodyPr/>
        <a:lstStyle/>
        <a:p>
          <a:endParaRPr lang="ru-RU"/>
        </a:p>
      </dgm:t>
    </dgm:pt>
    <dgm:pt modelId="{2D9763FD-F6D7-483D-8BC3-FF2112D19C5A}" type="pres">
      <dgm:prSet presAssocID="{A28203FC-E30C-466F-A9CF-C8F5F6C07E78}" presName="composite2" presStyleCnt="0"/>
      <dgm:spPr/>
    </dgm:pt>
    <dgm:pt modelId="{0A7752A6-E7CE-405D-84B9-B1EBC9E24699}" type="pres">
      <dgm:prSet presAssocID="{A28203FC-E30C-466F-A9CF-C8F5F6C07E78}" presName="dummyNode2" presStyleLbl="node1" presStyleIdx="0" presStyleCnt="3"/>
      <dgm:spPr/>
    </dgm:pt>
    <dgm:pt modelId="{9C6B6556-72EF-4DB3-8E3D-3093A3DAB85D}" type="pres">
      <dgm:prSet presAssocID="{A28203FC-E30C-466F-A9CF-C8F5F6C07E78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87B227-294F-4A32-B60E-0AB1E82A168B}" type="pres">
      <dgm:prSet presAssocID="{A28203FC-E30C-466F-A9CF-C8F5F6C07E78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E13C85-9B93-42DD-9468-02D1E48D34CF}" type="pres">
      <dgm:prSet presAssocID="{A28203FC-E30C-466F-A9CF-C8F5F6C07E78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302629-99C7-4748-B6A6-E9BB5F751762}" type="pres">
      <dgm:prSet presAssocID="{A28203FC-E30C-466F-A9CF-C8F5F6C07E78}" presName="connSite2" presStyleCnt="0"/>
      <dgm:spPr/>
    </dgm:pt>
    <dgm:pt modelId="{6289FD64-4618-49FE-A812-B2DBDD0A51F8}" type="pres">
      <dgm:prSet presAssocID="{09FCD7E6-568A-42E8-97C5-6057211288E9}" presName="Name18" presStyleLbl="sibTrans2D1" presStyleIdx="1" presStyleCnt="2"/>
      <dgm:spPr/>
      <dgm:t>
        <a:bodyPr/>
        <a:lstStyle/>
        <a:p>
          <a:endParaRPr lang="ru-RU"/>
        </a:p>
      </dgm:t>
    </dgm:pt>
    <dgm:pt modelId="{6214B6D1-CFC6-498D-8E8C-6633F564D5CD}" type="pres">
      <dgm:prSet presAssocID="{96088741-4235-45F8-91AA-E49D7A4204B8}" presName="composite1" presStyleCnt="0"/>
      <dgm:spPr/>
    </dgm:pt>
    <dgm:pt modelId="{BEF4CBAF-725A-4C11-9871-698B822579B9}" type="pres">
      <dgm:prSet presAssocID="{96088741-4235-45F8-91AA-E49D7A4204B8}" presName="dummyNode1" presStyleLbl="node1" presStyleIdx="1" presStyleCnt="3"/>
      <dgm:spPr/>
    </dgm:pt>
    <dgm:pt modelId="{D302B9BE-7D59-46FF-8B20-B8A45A5FF019}" type="pres">
      <dgm:prSet presAssocID="{96088741-4235-45F8-91AA-E49D7A4204B8}" presName="childNode1" presStyleLbl="bgAcc1" presStyleIdx="2" presStyleCnt="3" custScaleY="1376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195E84-D715-401D-8B5A-4F6974FDEA6C}" type="pres">
      <dgm:prSet presAssocID="{96088741-4235-45F8-91AA-E49D7A4204B8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482F6F-627E-441B-80C7-7416BCBA2CCB}" type="pres">
      <dgm:prSet presAssocID="{96088741-4235-45F8-91AA-E49D7A4204B8}" presName="parentNode1" presStyleLbl="node1" presStyleIdx="2" presStyleCnt="3" custLinFactNeighborX="610" custLinFactNeighborY="5136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25854A-A480-44C8-BC83-8C7D04867951}" type="pres">
      <dgm:prSet presAssocID="{96088741-4235-45F8-91AA-E49D7A4204B8}" presName="connSite1" presStyleCnt="0"/>
      <dgm:spPr/>
    </dgm:pt>
  </dgm:ptLst>
  <dgm:cxnLst>
    <dgm:cxn modelId="{D8A94660-F041-494D-B98B-B4287B3C40E7}" type="presOf" srcId="{B15A3329-850A-4D4C-A012-586A238B1A52}" destId="{3B5C98A4-0D5D-4BB5-B6FC-E6AA087A25C1}" srcOrd="1" destOrd="1" presId="urn:microsoft.com/office/officeart/2005/8/layout/hProcess4"/>
    <dgm:cxn modelId="{CE623EDE-8656-4BEF-8B91-6E052958239B}" type="presOf" srcId="{F7309D26-283C-4376-A119-595CD5C39C41}" destId="{3B0BA9D6-895C-43D7-810B-E4EAAD479838}" srcOrd="0" destOrd="0" presId="urn:microsoft.com/office/officeart/2005/8/layout/hProcess4"/>
    <dgm:cxn modelId="{A9AE8197-FA99-4A0A-8547-5D13D1F21BD0}" type="presOf" srcId="{98C1F6FE-7A00-42D9-9AA8-320448DA6276}" destId="{D287B227-294F-4A32-B60E-0AB1E82A168B}" srcOrd="1" destOrd="0" presId="urn:microsoft.com/office/officeart/2005/8/layout/hProcess4"/>
    <dgm:cxn modelId="{2D00AFEC-D602-4D9E-BBF7-6BE2CB048209}" type="presOf" srcId="{909F37C4-D464-4A56-84F4-D82E35E0132D}" destId="{9C6B6556-72EF-4DB3-8E3D-3093A3DAB85D}" srcOrd="0" destOrd="1" presId="urn:microsoft.com/office/officeart/2005/8/layout/hProcess4"/>
    <dgm:cxn modelId="{7374C957-5EB4-4BAA-91F2-176DE4F482CF}" srcId="{A28203FC-E30C-466F-A9CF-C8F5F6C07E78}" destId="{909F37C4-D464-4A56-84F4-D82E35E0132D}" srcOrd="1" destOrd="0" parTransId="{86BEDC54-1878-4AF9-A47D-5585DE7F2A45}" sibTransId="{B08BA97D-C6AD-48F1-AFFC-61C5F1AC45BD}"/>
    <dgm:cxn modelId="{595041D6-5F91-48B3-98D1-DE4DEAA3F136}" type="presOf" srcId="{BC5F7A85-3748-4BE5-99F7-B9FA94FB0807}" destId="{A3195E84-D715-401D-8B5A-4F6974FDEA6C}" srcOrd="1" destOrd="0" presId="urn:microsoft.com/office/officeart/2005/8/layout/hProcess4"/>
    <dgm:cxn modelId="{0EF4DD76-53DB-4B32-9AE4-9D9C636AF301}" srcId="{96088741-4235-45F8-91AA-E49D7A4204B8}" destId="{B56F02CD-14B3-418A-BABC-08FF4AFF5BE7}" srcOrd="4" destOrd="0" parTransId="{0FE03C3A-E9C4-42CF-AC37-FD1C74E024A3}" sibTransId="{3A961A7A-CB2B-4D26-9CD5-AA1C69A9A5A6}"/>
    <dgm:cxn modelId="{F35C149E-DE3C-40F4-9EF9-06160790B40D}" srcId="{D2C0E154-27CB-4A1C-8792-ED9078B8AAFB}" destId="{B15A3329-850A-4D4C-A012-586A238B1A52}" srcOrd="1" destOrd="0" parTransId="{AFC12920-2979-44A8-8C78-9E514E29CF4F}" sibTransId="{122EB0C2-158E-4826-BFA9-A74A0F1A0B5D}"/>
    <dgm:cxn modelId="{BB61653E-2587-4579-B998-F54A5D1C138C}" type="presOf" srcId="{B15A3329-850A-4D4C-A012-586A238B1A52}" destId="{8474C524-737E-479F-981D-AE2FE9B35D9F}" srcOrd="0" destOrd="1" presId="urn:microsoft.com/office/officeart/2005/8/layout/hProcess4"/>
    <dgm:cxn modelId="{CB6F18AB-A0A8-4C9E-B9C4-254429F5D32D}" type="presOf" srcId="{85EDC2F9-7FB3-4731-9552-D8CA86D2DBCF}" destId="{3B5C98A4-0D5D-4BB5-B6FC-E6AA087A25C1}" srcOrd="1" destOrd="0" presId="urn:microsoft.com/office/officeart/2005/8/layout/hProcess4"/>
    <dgm:cxn modelId="{05DB1116-EBB4-4D84-8091-025ADFE95868}" type="presOf" srcId="{A28203FC-E30C-466F-A9CF-C8F5F6C07E78}" destId="{78E13C85-9B93-42DD-9468-02D1E48D34CF}" srcOrd="0" destOrd="0" presId="urn:microsoft.com/office/officeart/2005/8/layout/hProcess4"/>
    <dgm:cxn modelId="{14361F31-868E-43F7-8118-64592B55F2E3}" type="presOf" srcId="{B56F02CD-14B3-418A-BABC-08FF4AFF5BE7}" destId="{A3195E84-D715-401D-8B5A-4F6974FDEA6C}" srcOrd="1" destOrd="4" presId="urn:microsoft.com/office/officeart/2005/8/layout/hProcess4"/>
    <dgm:cxn modelId="{CE26D3BE-3A23-48AD-9FA9-228E496D52B9}" srcId="{F7309D26-283C-4376-A119-595CD5C39C41}" destId="{A28203FC-E30C-466F-A9CF-C8F5F6C07E78}" srcOrd="1" destOrd="0" parTransId="{CDD81C60-355C-47B7-8855-D43FB23F9C9D}" sibTransId="{09FCD7E6-568A-42E8-97C5-6057211288E9}"/>
    <dgm:cxn modelId="{7AAF3D30-9D74-4D89-8540-50A1C8695186}" type="presOf" srcId="{85EDC2F9-7FB3-4731-9552-D8CA86D2DBCF}" destId="{8474C524-737E-479F-981D-AE2FE9B35D9F}" srcOrd="0" destOrd="0" presId="urn:microsoft.com/office/officeart/2005/8/layout/hProcess4"/>
    <dgm:cxn modelId="{9F2E1F48-F8B5-4F03-8791-BE09EFBEA891}" type="presOf" srcId="{BC5F7A85-3748-4BE5-99F7-B9FA94FB0807}" destId="{D302B9BE-7D59-46FF-8B20-B8A45A5FF019}" srcOrd="0" destOrd="0" presId="urn:microsoft.com/office/officeart/2005/8/layout/hProcess4"/>
    <dgm:cxn modelId="{2F3E7919-225C-4855-9CA2-E5D73E688E78}" type="presOf" srcId="{ED2F5B46-65D0-4C32-9E66-57800878CB85}" destId="{A3195E84-D715-401D-8B5A-4F6974FDEA6C}" srcOrd="1" destOrd="3" presId="urn:microsoft.com/office/officeart/2005/8/layout/hProcess4"/>
    <dgm:cxn modelId="{B1ED5C84-FB61-44DD-8028-BACAAE9CF4DE}" type="presOf" srcId="{D2C0E154-27CB-4A1C-8792-ED9078B8AAFB}" destId="{2B8B311E-1D1D-486F-B4AE-076E8E38903C}" srcOrd="0" destOrd="0" presId="urn:microsoft.com/office/officeart/2005/8/layout/hProcess4"/>
    <dgm:cxn modelId="{8B3723B7-6880-4607-8741-BD131026164B}" srcId="{F7309D26-283C-4376-A119-595CD5C39C41}" destId="{D2C0E154-27CB-4A1C-8792-ED9078B8AAFB}" srcOrd="0" destOrd="0" parTransId="{F4C1A937-71D7-4BA5-9195-F3E6D7665F34}" sibTransId="{430829B4-D19D-4827-9F4F-1574B470A1FA}"/>
    <dgm:cxn modelId="{AC8CBBFD-27A3-4D25-8AF1-B1067FBD1DCF}" srcId="{96088741-4235-45F8-91AA-E49D7A4204B8}" destId="{ED2F5B46-65D0-4C32-9E66-57800878CB85}" srcOrd="3" destOrd="0" parTransId="{EFE432C9-3D71-497A-B372-C8101BDFF2E2}" sibTransId="{B76E662A-B265-411B-9444-466BC61D9393}"/>
    <dgm:cxn modelId="{1D891261-096E-4B90-ACC8-C45B0F3EA2AA}" type="presOf" srcId="{01E59E34-F669-472D-8F06-D649792D68F0}" destId="{A3195E84-D715-401D-8B5A-4F6974FDEA6C}" srcOrd="1" destOrd="1" presId="urn:microsoft.com/office/officeart/2005/8/layout/hProcess4"/>
    <dgm:cxn modelId="{EDC268EE-1235-4015-89A7-5F52B1BFCEE9}" srcId="{F7309D26-283C-4376-A119-595CD5C39C41}" destId="{96088741-4235-45F8-91AA-E49D7A4204B8}" srcOrd="2" destOrd="0" parTransId="{8699A16B-64FF-48A2-94F4-572045501A68}" sibTransId="{6711A599-90DF-466B-B6C4-DE0AED363202}"/>
    <dgm:cxn modelId="{D9A9450A-6114-4124-8330-BD8B69EEC670}" type="presOf" srcId="{B56F02CD-14B3-418A-BABC-08FF4AFF5BE7}" destId="{D302B9BE-7D59-46FF-8B20-B8A45A5FF019}" srcOrd="0" destOrd="4" presId="urn:microsoft.com/office/officeart/2005/8/layout/hProcess4"/>
    <dgm:cxn modelId="{F037363B-C89F-4C4D-ABEE-78A5A4340461}" type="presOf" srcId="{F8FD0B4C-EC97-42BA-B7D3-E04D92167D60}" destId="{D302B9BE-7D59-46FF-8B20-B8A45A5FF019}" srcOrd="0" destOrd="2" presId="urn:microsoft.com/office/officeart/2005/8/layout/hProcess4"/>
    <dgm:cxn modelId="{5D5DA795-9B7F-41F6-B8B3-C73222BD7A6A}" srcId="{96088741-4235-45F8-91AA-E49D7A4204B8}" destId="{BC5F7A85-3748-4BE5-99F7-B9FA94FB0807}" srcOrd="0" destOrd="0" parTransId="{130C0A55-B2F9-4B3C-AB5B-E53283B63903}" sibTransId="{851B8463-49A7-42BA-A36C-08192DF60FB7}"/>
    <dgm:cxn modelId="{B5428E94-6165-47FE-B7CE-7673ECA77722}" type="presOf" srcId="{96088741-4235-45F8-91AA-E49D7A4204B8}" destId="{FF482F6F-627E-441B-80C7-7416BCBA2CCB}" srcOrd="0" destOrd="0" presId="urn:microsoft.com/office/officeart/2005/8/layout/hProcess4"/>
    <dgm:cxn modelId="{52D0D3E2-BE7D-46BB-B605-46E57FBB87A7}" srcId="{96088741-4235-45F8-91AA-E49D7A4204B8}" destId="{01E59E34-F669-472D-8F06-D649792D68F0}" srcOrd="1" destOrd="0" parTransId="{48FDCECF-B2A9-4BE9-8A10-E7FDECF6DC8B}" sibTransId="{7EFEE1E6-D904-4520-BE1A-6B7BA009068E}"/>
    <dgm:cxn modelId="{235C86F8-315F-4305-B5FB-452F18E81D48}" type="presOf" srcId="{01E59E34-F669-472D-8F06-D649792D68F0}" destId="{D302B9BE-7D59-46FF-8B20-B8A45A5FF019}" srcOrd="0" destOrd="1" presId="urn:microsoft.com/office/officeart/2005/8/layout/hProcess4"/>
    <dgm:cxn modelId="{93CEB7B4-FDA4-4D0E-BB6F-EC5091B518FC}" type="presOf" srcId="{430829B4-D19D-4827-9F4F-1574B470A1FA}" destId="{413E44EB-6065-4137-B88F-994CFACE4546}" srcOrd="0" destOrd="0" presId="urn:microsoft.com/office/officeart/2005/8/layout/hProcess4"/>
    <dgm:cxn modelId="{6B7FD99F-579C-4D58-BDD8-03D0F0B7D90C}" type="presOf" srcId="{98C1F6FE-7A00-42D9-9AA8-320448DA6276}" destId="{9C6B6556-72EF-4DB3-8E3D-3093A3DAB85D}" srcOrd="0" destOrd="0" presId="urn:microsoft.com/office/officeart/2005/8/layout/hProcess4"/>
    <dgm:cxn modelId="{A81C0B3C-D7DC-4127-9B04-B74CC60C6755}" srcId="{A28203FC-E30C-466F-A9CF-C8F5F6C07E78}" destId="{98C1F6FE-7A00-42D9-9AA8-320448DA6276}" srcOrd="0" destOrd="0" parTransId="{D1D2E780-CDD8-456A-8DDE-C3777E351CE5}" sibTransId="{44698B29-EB5E-44A5-AD09-39EAC9215518}"/>
    <dgm:cxn modelId="{DB354BB1-33AF-4846-8610-A9E085CDDCE8}" srcId="{96088741-4235-45F8-91AA-E49D7A4204B8}" destId="{F8FD0B4C-EC97-42BA-B7D3-E04D92167D60}" srcOrd="2" destOrd="0" parTransId="{CF1BF8F0-7229-454D-BA5F-4869ABCEF5A1}" sibTransId="{AC9AEE10-DB7F-4675-9328-784BFEF3BC93}"/>
    <dgm:cxn modelId="{8FFF27BD-C4C2-4940-89EF-323B2ED942DE}" type="presOf" srcId="{909F37C4-D464-4A56-84F4-D82E35E0132D}" destId="{D287B227-294F-4A32-B60E-0AB1E82A168B}" srcOrd="1" destOrd="1" presId="urn:microsoft.com/office/officeart/2005/8/layout/hProcess4"/>
    <dgm:cxn modelId="{7D303ACE-CCC0-4A59-972E-D145631045EC}" type="presOf" srcId="{ED2F5B46-65D0-4C32-9E66-57800878CB85}" destId="{D302B9BE-7D59-46FF-8B20-B8A45A5FF019}" srcOrd="0" destOrd="3" presId="urn:microsoft.com/office/officeart/2005/8/layout/hProcess4"/>
    <dgm:cxn modelId="{021FA8F3-00D3-4A48-95E4-2F3CB41D06D7}" type="presOf" srcId="{09FCD7E6-568A-42E8-97C5-6057211288E9}" destId="{6289FD64-4618-49FE-A812-B2DBDD0A51F8}" srcOrd="0" destOrd="0" presId="urn:microsoft.com/office/officeart/2005/8/layout/hProcess4"/>
    <dgm:cxn modelId="{02A5AC90-A0F1-40E8-9D59-60A573337A83}" type="presOf" srcId="{F8FD0B4C-EC97-42BA-B7D3-E04D92167D60}" destId="{A3195E84-D715-401D-8B5A-4F6974FDEA6C}" srcOrd="1" destOrd="2" presId="urn:microsoft.com/office/officeart/2005/8/layout/hProcess4"/>
    <dgm:cxn modelId="{D86215BD-E6C6-4093-B60C-A08067DBA9D4}" srcId="{D2C0E154-27CB-4A1C-8792-ED9078B8AAFB}" destId="{85EDC2F9-7FB3-4731-9552-D8CA86D2DBCF}" srcOrd="0" destOrd="0" parTransId="{8BF582F6-C9A2-4591-95D1-0B6A1A8911D6}" sibTransId="{BB32E422-1920-4EAE-A2B4-9BB5B5F982A0}"/>
    <dgm:cxn modelId="{21A7E626-2947-4185-A8F4-8D92F08DD5F3}" type="presParOf" srcId="{3B0BA9D6-895C-43D7-810B-E4EAAD479838}" destId="{835BDA18-FBA8-400C-9282-9401C413ADC3}" srcOrd="0" destOrd="0" presId="urn:microsoft.com/office/officeart/2005/8/layout/hProcess4"/>
    <dgm:cxn modelId="{BDE28376-601D-4EDD-9C45-FBA92FE41B3E}" type="presParOf" srcId="{3B0BA9D6-895C-43D7-810B-E4EAAD479838}" destId="{6A2AE3CC-1628-4AA8-9EB7-3DB0F4D08A79}" srcOrd="1" destOrd="0" presId="urn:microsoft.com/office/officeart/2005/8/layout/hProcess4"/>
    <dgm:cxn modelId="{4667A729-14FE-472B-9FA2-C5044F9FF279}" type="presParOf" srcId="{3B0BA9D6-895C-43D7-810B-E4EAAD479838}" destId="{5F75B712-4D2C-4CF5-BF97-140DD2125A69}" srcOrd="2" destOrd="0" presId="urn:microsoft.com/office/officeart/2005/8/layout/hProcess4"/>
    <dgm:cxn modelId="{0B5F2E75-4692-4F86-8FBE-AFFCEAFA2DDC}" type="presParOf" srcId="{5F75B712-4D2C-4CF5-BF97-140DD2125A69}" destId="{3B095B44-41DD-4C1B-B63B-2121E281B3DB}" srcOrd="0" destOrd="0" presId="urn:microsoft.com/office/officeart/2005/8/layout/hProcess4"/>
    <dgm:cxn modelId="{E3DDB540-7515-4452-9A2F-8F880E530597}" type="presParOf" srcId="{3B095B44-41DD-4C1B-B63B-2121E281B3DB}" destId="{E4C0B3FE-67DA-49F2-8A96-815712A9CF2A}" srcOrd="0" destOrd="0" presId="urn:microsoft.com/office/officeart/2005/8/layout/hProcess4"/>
    <dgm:cxn modelId="{7A22F223-EB62-4756-82AA-CBB95FA83514}" type="presParOf" srcId="{3B095B44-41DD-4C1B-B63B-2121E281B3DB}" destId="{8474C524-737E-479F-981D-AE2FE9B35D9F}" srcOrd="1" destOrd="0" presId="urn:microsoft.com/office/officeart/2005/8/layout/hProcess4"/>
    <dgm:cxn modelId="{943E41D5-A137-4A82-82A9-2CA13516AD94}" type="presParOf" srcId="{3B095B44-41DD-4C1B-B63B-2121E281B3DB}" destId="{3B5C98A4-0D5D-4BB5-B6FC-E6AA087A25C1}" srcOrd="2" destOrd="0" presId="urn:microsoft.com/office/officeart/2005/8/layout/hProcess4"/>
    <dgm:cxn modelId="{651B8BCB-5BB5-4644-B1E3-DEC9B312CE94}" type="presParOf" srcId="{3B095B44-41DD-4C1B-B63B-2121E281B3DB}" destId="{2B8B311E-1D1D-486F-B4AE-076E8E38903C}" srcOrd="3" destOrd="0" presId="urn:microsoft.com/office/officeart/2005/8/layout/hProcess4"/>
    <dgm:cxn modelId="{2F92639B-E566-4EF1-8B72-A046E3DB972E}" type="presParOf" srcId="{3B095B44-41DD-4C1B-B63B-2121E281B3DB}" destId="{35A4E061-7A96-466B-B4A4-3A4DD06F4C3E}" srcOrd="4" destOrd="0" presId="urn:microsoft.com/office/officeart/2005/8/layout/hProcess4"/>
    <dgm:cxn modelId="{109ACDE7-F352-46BC-8429-AD0D0758E52B}" type="presParOf" srcId="{5F75B712-4D2C-4CF5-BF97-140DD2125A69}" destId="{413E44EB-6065-4137-B88F-994CFACE4546}" srcOrd="1" destOrd="0" presId="urn:microsoft.com/office/officeart/2005/8/layout/hProcess4"/>
    <dgm:cxn modelId="{7D322479-A5EC-419A-A5DE-42428E01D2D8}" type="presParOf" srcId="{5F75B712-4D2C-4CF5-BF97-140DD2125A69}" destId="{2D9763FD-F6D7-483D-8BC3-FF2112D19C5A}" srcOrd="2" destOrd="0" presId="urn:microsoft.com/office/officeart/2005/8/layout/hProcess4"/>
    <dgm:cxn modelId="{6BABF4F1-534F-4C22-9AB4-09EBF513D390}" type="presParOf" srcId="{2D9763FD-F6D7-483D-8BC3-FF2112D19C5A}" destId="{0A7752A6-E7CE-405D-84B9-B1EBC9E24699}" srcOrd="0" destOrd="0" presId="urn:microsoft.com/office/officeart/2005/8/layout/hProcess4"/>
    <dgm:cxn modelId="{05258D3B-7BF8-48F4-A2CD-19FE1AB3D64C}" type="presParOf" srcId="{2D9763FD-F6D7-483D-8BC3-FF2112D19C5A}" destId="{9C6B6556-72EF-4DB3-8E3D-3093A3DAB85D}" srcOrd="1" destOrd="0" presId="urn:microsoft.com/office/officeart/2005/8/layout/hProcess4"/>
    <dgm:cxn modelId="{852890CF-0B49-4BD3-8150-C7E911B24928}" type="presParOf" srcId="{2D9763FD-F6D7-483D-8BC3-FF2112D19C5A}" destId="{D287B227-294F-4A32-B60E-0AB1E82A168B}" srcOrd="2" destOrd="0" presId="urn:microsoft.com/office/officeart/2005/8/layout/hProcess4"/>
    <dgm:cxn modelId="{51356399-6323-4893-AA9B-93C4B6DD278F}" type="presParOf" srcId="{2D9763FD-F6D7-483D-8BC3-FF2112D19C5A}" destId="{78E13C85-9B93-42DD-9468-02D1E48D34CF}" srcOrd="3" destOrd="0" presId="urn:microsoft.com/office/officeart/2005/8/layout/hProcess4"/>
    <dgm:cxn modelId="{E4B1279D-CEFA-49B6-8B0D-626FF2F246A9}" type="presParOf" srcId="{2D9763FD-F6D7-483D-8BC3-FF2112D19C5A}" destId="{EB302629-99C7-4748-B6A6-E9BB5F751762}" srcOrd="4" destOrd="0" presId="urn:microsoft.com/office/officeart/2005/8/layout/hProcess4"/>
    <dgm:cxn modelId="{6202E270-AAE1-427A-B372-4952E15E5043}" type="presParOf" srcId="{5F75B712-4D2C-4CF5-BF97-140DD2125A69}" destId="{6289FD64-4618-49FE-A812-B2DBDD0A51F8}" srcOrd="3" destOrd="0" presId="urn:microsoft.com/office/officeart/2005/8/layout/hProcess4"/>
    <dgm:cxn modelId="{38E0BFEA-840B-4AA7-8F76-45CFD0A37B22}" type="presParOf" srcId="{5F75B712-4D2C-4CF5-BF97-140DD2125A69}" destId="{6214B6D1-CFC6-498D-8E8C-6633F564D5CD}" srcOrd="4" destOrd="0" presId="urn:microsoft.com/office/officeart/2005/8/layout/hProcess4"/>
    <dgm:cxn modelId="{9A2F7D11-5C4F-482D-88C0-5778D410CC09}" type="presParOf" srcId="{6214B6D1-CFC6-498D-8E8C-6633F564D5CD}" destId="{BEF4CBAF-725A-4C11-9871-698B822579B9}" srcOrd="0" destOrd="0" presId="urn:microsoft.com/office/officeart/2005/8/layout/hProcess4"/>
    <dgm:cxn modelId="{256DAA14-32BC-475E-987F-5F6D208E8668}" type="presParOf" srcId="{6214B6D1-CFC6-498D-8E8C-6633F564D5CD}" destId="{D302B9BE-7D59-46FF-8B20-B8A45A5FF019}" srcOrd="1" destOrd="0" presId="urn:microsoft.com/office/officeart/2005/8/layout/hProcess4"/>
    <dgm:cxn modelId="{E44CC2DB-E774-41F1-86C3-090BE906A919}" type="presParOf" srcId="{6214B6D1-CFC6-498D-8E8C-6633F564D5CD}" destId="{A3195E84-D715-401D-8B5A-4F6974FDEA6C}" srcOrd="2" destOrd="0" presId="urn:microsoft.com/office/officeart/2005/8/layout/hProcess4"/>
    <dgm:cxn modelId="{822791B2-A242-4742-87E7-5EB556954279}" type="presParOf" srcId="{6214B6D1-CFC6-498D-8E8C-6633F564D5CD}" destId="{FF482F6F-627E-441B-80C7-7416BCBA2CCB}" srcOrd="3" destOrd="0" presId="urn:microsoft.com/office/officeart/2005/8/layout/hProcess4"/>
    <dgm:cxn modelId="{996488C3-14ED-49B5-BC41-AB9292371EFA}" type="presParOf" srcId="{6214B6D1-CFC6-498D-8E8C-6633F564D5CD}" destId="{5625854A-A480-44C8-BC83-8C7D04867951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8B5D31-011B-4FBC-885D-2BD8C87E42E3}" type="doc">
      <dgm:prSet loTypeId="urn:microsoft.com/office/officeart/2005/8/layout/arrow5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45FB1A9-7277-4610-99B1-17625CE7C0A6}">
      <dgm:prSet phldrT="[Текст]"/>
      <dgm:spPr/>
      <dgm:t>
        <a:bodyPr/>
        <a:lstStyle/>
        <a:p>
          <a:r>
            <a:rPr lang="ru-RU" b="1" dirty="0" smtClean="0"/>
            <a:t>Образовательная </a:t>
          </a:r>
        </a:p>
        <a:p>
          <a:r>
            <a:rPr lang="ru-RU" dirty="0" smtClean="0"/>
            <a:t>(обучение практическим навыкам юридической деятельности)</a:t>
          </a:r>
          <a:endParaRPr lang="ru-RU" dirty="0"/>
        </a:p>
      </dgm:t>
    </dgm:pt>
    <dgm:pt modelId="{A63C4D0B-12FC-475D-ABAA-0D55BB577459}" type="parTrans" cxnId="{0D2900A7-9D44-45AC-9021-700BF0853195}">
      <dgm:prSet/>
      <dgm:spPr/>
      <dgm:t>
        <a:bodyPr/>
        <a:lstStyle/>
        <a:p>
          <a:endParaRPr lang="ru-RU"/>
        </a:p>
      </dgm:t>
    </dgm:pt>
    <dgm:pt modelId="{CA42F8BD-7485-405B-963D-9E56872AF558}" type="sibTrans" cxnId="{0D2900A7-9D44-45AC-9021-700BF0853195}">
      <dgm:prSet/>
      <dgm:spPr/>
      <dgm:t>
        <a:bodyPr/>
        <a:lstStyle/>
        <a:p>
          <a:endParaRPr lang="ru-RU"/>
        </a:p>
      </dgm:t>
    </dgm:pt>
    <dgm:pt modelId="{9AFA97E6-781B-490B-9D29-170D4420A7F9}">
      <dgm:prSet phldrT="[Текст]"/>
      <dgm:spPr/>
      <dgm:t>
        <a:bodyPr/>
        <a:lstStyle/>
        <a:p>
          <a:r>
            <a:rPr lang="ru-RU" b="1" dirty="0" smtClean="0"/>
            <a:t>Социальная </a:t>
          </a:r>
        </a:p>
        <a:p>
          <a:r>
            <a:rPr lang="ru-RU" dirty="0" smtClean="0"/>
            <a:t>(правовая помощь, правовое просвещение и защита общественных интересов)</a:t>
          </a:r>
          <a:endParaRPr lang="ru-RU" dirty="0"/>
        </a:p>
      </dgm:t>
    </dgm:pt>
    <dgm:pt modelId="{52CCDA67-F00B-43A2-9C39-814F8F6D3B5A}" type="parTrans" cxnId="{97558637-6305-467C-AA11-5563EC1C37DA}">
      <dgm:prSet/>
      <dgm:spPr/>
      <dgm:t>
        <a:bodyPr/>
        <a:lstStyle/>
        <a:p>
          <a:endParaRPr lang="ru-RU"/>
        </a:p>
      </dgm:t>
    </dgm:pt>
    <dgm:pt modelId="{D076A9DF-29F7-4903-9E14-256B25BB6EBF}" type="sibTrans" cxnId="{97558637-6305-467C-AA11-5563EC1C37DA}">
      <dgm:prSet/>
      <dgm:spPr/>
      <dgm:t>
        <a:bodyPr/>
        <a:lstStyle/>
        <a:p>
          <a:endParaRPr lang="ru-RU"/>
        </a:p>
      </dgm:t>
    </dgm:pt>
    <dgm:pt modelId="{D7868A01-D8E8-40BB-89FD-E8C4A99631A6}" type="pres">
      <dgm:prSet presAssocID="{078B5D31-011B-4FBC-885D-2BD8C87E42E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684F668-6C4D-44DA-B41C-0223B4F145E6}" type="pres">
      <dgm:prSet presAssocID="{E45FB1A9-7277-4610-99B1-17625CE7C0A6}" presName="arrow" presStyleLbl="node1" presStyleIdx="0" presStyleCnt="2" custRadScaleRad="235819" custRadScaleInc="154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B96CE7-B69E-4FEC-8BE5-353DE2E25EAA}" type="pres">
      <dgm:prSet presAssocID="{9AFA97E6-781B-490B-9D29-170D4420A7F9}" presName="arrow" presStyleLbl="node1" presStyleIdx="1" presStyleCnt="2" custRadScaleRad="98427" custRadScaleInc="-31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A5614F-8D0A-4653-BCE7-797E3F2B14ED}" type="presOf" srcId="{9AFA97E6-781B-490B-9D29-170D4420A7F9}" destId="{CAB96CE7-B69E-4FEC-8BE5-353DE2E25EAA}" srcOrd="0" destOrd="0" presId="urn:microsoft.com/office/officeart/2005/8/layout/arrow5"/>
    <dgm:cxn modelId="{97558637-6305-467C-AA11-5563EC1C37DA}" srcId="{078B5D31-011B-4FBC-885D-2BD8C87E42E3}" destId="{9AFA97E6-781B-490B-9D29-170D4420A7F9}" srcOrd="1" destOrd="0" parTransId="{52CCDA67-F00B-43A2-9C39-814F8F6D3B5A}" sibTransId="{D076A9DF-29F7-4903-9E14-256B25BB6EBF}"/>
    <dgm:cxn modelId="{0D2900A7-9D44-45AC-9021-700BF0853195}" srcId="{078B5D31-011B-4FBC-885D-2BD8C87E42E3}" destId="{E45FB1A9-7277-4610-99B1-17625CE7C0A6}" srcOrd="0" destOrd="0" parTransId="{A63C4D0B-12FC-475D-ABAA-0D55BB577459}" sibTransId="{CA42F8BD-7485-405B-963D-9E56872AF558}"/>
    <dgm:cxn modelId="{0E49DA16-F535-4D8A-852C-4A4F72A543D8}" type="presOf" srcId="{E45FB1A9-7277-4610-99B1-17625CE7C0A6}" destId="{5684F668-6C4D-44DA-B41C-0223B4F145E6}" srcOrd="0" destOrd="0" presId="urn:microsoft.com/office/officeart/2005/8/layout/arrow5"/>
    <dgm:cxn modelId="{4DDE6E66-AAA8-4DB1-825E-18F417D28CEB}" type="presOf" srcId="{078B5D31-011B-4FBC-885D-2BD8C87E42E3}" destId="{D7868A01-D8E8-40BB-89FD-E8C4A99631A6}" srcOrd="0" destOrd="0" presId="urn:microsoft.com/office/officeart/2005/8/layout/arrow5"/>
    <dgm:cxn modelId="{77797E34-7D49-49C8-B139-54DA0A21431C}" type="presParOf" srcId="{D7868A01-D8E8-40BB-89FD-E8C4A99631A6}" destId="{5684F668-6C4D-44DA-B41C-0223B4F145E6}" srcOrd="0" destOrd="0" presId="urn:microsoft.com/office/officeart/2005/8/layout/arrow5"/>
    <dgm:cxn modelId="{30689D09-ADA1-45AA-AFC6-4137A5FF0AFB}" type="presParOf" srcId="{D7868A01-D8E8-40BB-89FD-E8C4A99631A6}" destId="{CAB96CE7-B69E-4FEC-8BE5-353DE2E25EAA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2083DC2-EA0C-435F-AD19-0DC951E75A4D}" type="doc">
      <dgm:prSet loTypeId="urn:microsoft.com/office/officeart/2005/8/layout/vProcess5" loCatId="process" qsTypeId="urn:microsoft.com/office/officeart/2005/8/quickstyle/3d1" qsCatId="3D" csTypeId="urn:microsoft.com/office/officeart/2005/8/colors/accent1_2" csCatId="accent1" phldr="1"/>
      <dgm:spPr/>
    </dgm:pt>
    <dgm:pt modelId="{604915E1-71B5-4774-B70F-A1881710B753}">
      <dgm:prSet phldrT="[Текст]" custT="1"/>
      <dgm:spPr/>
      <dgm:t>
        <a:bodyPr/>
        <a:lstStyle/>
        <a:p>
          <a:r>
            <a:rPr lang="ru-RU" sz="2400" dirty="0" smtClean="0"/>
            <a:t>Студент 3-5 курса</a:t>
          </a:r>
          <a:endParaRPr lang="ru-RU" sz="2400" dirty="0"/>
        </a:p>
      </dgm:t>
    </dgm:pt>
    <dgm:pt modelId="{F604E240-DF3D-4739-93D0-52BD9E31F87A}" type="parTrans" cxnId="{950B529F-5596-48BE-97F9-48C2E00D20C5}">
      <dgm:prSet/>
      <dgm:spPr/>
      <dgm:t>
        <a:bodyPr/>
        <a:lstStyle/>
        <a:p>
          <a:endParaRPr lang="ru-RU"/>
        </a:p>
      </dgm:t>
    </dgm:pt>
    <dgm:pt modelId="{97666D92-4450-46A1-ACEF-A56783E98323}" type="sibTrans" cxnId="{950B529F-5596-48BE-97F9-48C2E00D20C5}">
      <dgm:prSet/>
      <dgm:spPr/>
      <dgm:t>
        <a:bodyPr/>
        <a:lstStyle/>
        <a:p>
          <a:endParaRPr lang="ru-RU"/>
        </a:p>
      </dgm:t>
    </dgm:pt>
    <dgm:pt modelId="{B435F0AA-ADC1-42AE-8086-4A196437CA7E}">
      <dgm:prSet phldrT="[Текст]" custT="1"/>
      <dgm:spPr/>
      <dgm:t>
        <a:bodyPr/>
        <a:lstStyle/>
        <a:p>
          <a:r>
            <a:rPr lang="ru-RU" sz="2400" dirty="0" smtClean="0"/>
            <a:t>Высокая успеваемость, теоретические знания, коммуникабельность, мотивация </a:t>
          </a:r>
          <a:endParaRPr lang="ru-RU" sz="2400" dirty="0"/>
        </a:p>
      </dgm:t>
    </dgm:pt>
    <dgm:pt modelId="{988510E8-6683-497B-8DB3-689C5134E8DE}" type="parTrans" cxnId="{B45A5852-3BE1-48D3-AAEE-9A8AAE3DCB0E}">
      <dgm:prSet/>
      <dgm:spPr/>
      <dgm:t>
        <a:bodyPr/>
        <a:lstStyle/>
        <a:p>
          <a:endParaRPr lang="ru-RU"/>
        </a:p>
      </dgm:t>
    </dgm:pt>
    <dgm:pt modelId="{9B481C9E-9AA6-4A4D-A798-07E5803A8B3B}" type="sibTrans" cxnId="{B45A5852-3BE1-48D3-AAEE-9A8AAE3DCB0E}">
      <dgm:prSet/>
      <dgm:spPr/>
      <dgm:t>
        <a:bodyPr/>
        <a:lstStyle/>
        <a:p>
          <a:endParaRPr lang="ru-RU"/>
        </a:p>
      </dgm:t>
    </dgm:pt>
    <dgm:pt modelId="{924D30DF-7AC2-488A-8825-ABD41F287654}">
      <dgm:prSet phldrT="[Текст]"/>
      <dgm:spPr/>
      <dgm:t>
        <a:bodyPr/>
        <a:lstStyle/>
        <a:p>
          <a:r>
            <a:rPr lang="ru-RU" b="1" dirty="0" smtClean="0"/>
            <a:t>КОНСУЛЬТАНТ </a:t>
          </a:r>
        </a:p>
        <a:p>
          <a:r>
            <a:rPr lang="ru-RU" b="1" dirty="0" smtClean="0"/>
            <a:t>Студенческой службы правовой помощи</a:t>
          </a:r>
          <a:endParaRPr lang="ru-RU" b="1" dirty="0"/>
        </a:p>
      </dgm:t>
    </dgm:pt>
    <dgm:pt modelId="{A30E9BE5-C125-448B-8348-DD001DCC39C0}" type="parTrans" cxnId="{7FF22BA1-84DF-47AE-9A50-DBC812185625}">
      <dgm:prSet/>
      <dgm:spPr/>
      <dgm:t>
        <a:bodyPr/>
        <a:lstStyle/>
        <a:p>
          <a:endParaRPr lang="ru-RU"/>
        </a:p>
      </dgm:t>
    </dgm:pt>
    <dgm:pt modelId="{8276E6DE-56A2-492B-9193-1B77C801C113}" type="sibTrans" cxnId="{7FF22BA1-84DF-47AE-9A50-DBC812185625}">
      <dgm:prSet/>
      <dgm:spPr/>
      <dgm:t>
        <a:bodyPr/>
        <a:lstStyle/>
        <a:p>
          <a:endParaRPr lang="ru-RU"/>
        </a:p>
      </dgm:t>
    </dgm:pt>
    <dgm:pt modelId="{59DB4FC4-4B17-488E-92FB-7EF8496445B0}">
      <dgm:prSet phldrT="[Текст]" custT="1"/>
      <dgm:spPr/>
      <dgm:t>
        <a:bodyPr/>
        <a:lstStyle/>
        <a:p>
          <a:r>
            <a:rPr lang="ru-RU" sz="2400" dirty="0" smtClean="0"/>
            <a:t>Квалификационный экзамен</a:t>
          </a:r>
          <a:endParaRPr lang="ru-RU" sz="2400" dirty="0"/>
        </a:p>
      </dgm:t>
    </dgm:pt>
    <dgm:pt modelId="{BE48DAD0-AA55-40B8-B6A5-C702B01B150E}" type="parTrans" cxnId="{7E43EC55-17BF-4DAA-86D7-9D52C5E14BAB}">
      <dgm:prSet/>
      <dgm:spPr/>
      <dgm:t>
        <a:bodyPr/>
        <a:lstStyle/>
        <a:p>
          <a:endParaRPr lang="ru-RU"/>
        </a:p>
      </dgm:t>
    </dgm:pt>
    <dgm:pt modelId="{41F07D21-771E-4CEA-AE04-9D94EBBE0429}" type="sibTrans" cxnId="{7E43EC55-17BF-4DAA-86D7-9D52C5E14BAB}">
      <dgm:prSet/>
      <dgm:spPr/>
      <dgm:t>
        <a:bodyPr/>
        <a:lstStyle/>
        <a:p>
          <a:endParaRPr lang="ru-RU"/>
        </a:p>
      </dgm:t>
    </dgm:pt>
    <dgm:pt modelId="{7CFF5444-7F3A-4272-8232-035AFA9A4390}" type="pres">
      <dgm:prSet presAssocID="{72083DC2-EA0C-435F-AD19-0DC951E75A4D}" presName="outerComposite" presStyleCnt="0">
        <dgm:presLayoutVars>
          <dgm:chMax val="5"/>
          <dgm:dir/>
          <dgm:resizeHandles val="exact"/>
        </dgm:presLayoutVars>
      </dgm:prSet>
      <dgm:spPr/>
    </dgm:pt>
    <dgm:pt modelId="{DBD9D815-769C-4D89-A46E-36350D946922}" type="pres">
      <dgm:prSet presAssocID="{72083DC2-EA0C-435F-AD19-0DC951E75A4D}" presName="dummyMaxCanvas" presStyleCnt="0">
        <dgm:presLayoutVars/>
      </dgm:prSet>
      <dgm:spPr/>
    </dgm:pt>
    <dgm:pt modelId="{2DD53F86-AEDC-4467-95EB-1A4A03F5EDA7}" type="pres">
      <dgm:prSet presAssocID="{72083DC2-EA0C-435F-AD19-0DC951E75A4D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6E568D-39BE-4C82-AAA3-6AA4B7CDEB1F}" type="pres">
      <dgm:prSet presAssocID="{72083DC2-EA0C-435F-AD19-0DC951E75A4D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D1EF5E-17D4-4C1B-9A64-68231B32554C}" type="pres">
      <dgm:prSet presAssocID="{72083DC2-EA0C-435F-AD19-0DC951E75A4D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BB8C50-C530-469E-9484-B1114880A21B}" type="pres">
      <dgm:prSet presAssocID="{72083DC2-EA0C-435F-AD19-0DC951E75A4D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4D33CC-7BD2-4778-A08A-3BF92BADB07F}" type="pres">
      <dgm:prSet presAssocID="{72083DC2-EA0C-435F-AD19-0DC951E75A4D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CE21E6-1056-4624-938E-C4DF85CCC4DC}" type="pres">
      <dgm:prSet presAssocID="{72083DC2-EA0C-435F-AD19-0DC951E75A4D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E4F36B-23BC-40FF-BCC3-52F204924764}" type="pres">
      <dgm:prSet presAssocID="{72083DC2-EA0C-435F-AD19-0DC951E75A4D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5AB67A-D04B-4800-8330-4D3A71A8E230}" type="pres">
      <dgm:prSet presAssocID="{72083DC2-EA0C-435F-AD19-0DC951E75A4D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DCD863-8C60-4CF2-82C0-9052ABBFFAE2}" type="pres">
      <dgm:prSet presAssocID="{72083DC2-EA0C-435F-AD19-0DC951E75A4D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AB2B9C-EE15-4686-A5C0-4BF2D550F986}" type="pres">
      <dgm:prSet presAssocID="{72083DC2-EA0C-435F-AD19-0DC951E75A4D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78B644-A208-46DD-BD5E-E509150132A0}" type="pres">
      <dgm:prSet presAssocID="{72083DC2-EA0C-435F-AD19-0DC951E75A4D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272A1B-7BF8-453D-84AF-4012A55BED8D}" type="presOf" srcId="{97666D92-4450-46A1-ACEF-A56783E98323}" destId="{8C4D33CC-7BD2-4778-A08A-3BF92BADB07F}" srcOrd="0" destOrd="0" presId="urn:microsoft.com/office/officeart/2005/8/layout/vProcess5"/>
    <dgm:cxn modelId="{712C8530-F9F6-4BF5-BB08-830B99EA0564}" type="presOf" srcId="{924D30DF-7AC2-488A-8825-ABD41F287654}" destId="{1C78B644-A208-46DD-BD5E-E509150132A0}" srcOrd="1" destOrd="0" presId="urn:microsoft.com/office/officeart/2005/8/layout/vProcess5"/>
    <dgm:cxn modelId="{F7DF6451-B559-4B7B-A80B-B2E138F11E30}" type="presOf" srcId="{604915E1-71B5-4774-B70F-A1881710B753}" destId="{2DD53F86-AEDC-4467-95EB-1A4A03F5EDA7}" srcOrd="0" destOrd="0" presId="urn:microsoft.com/office/officeart/2005/8/layout/vProcess5"/>
    <dgm:cxn modelId="{7373CB32-9B69-4BF3-AF23-2152DB4960D0}" type="presOf" srcId="{41F07D21-771E-4CEA-AE04-9D94EBBE0429}" destId="{4CE4F36B-23BC-40FF-BCC3-52F204924764}" srcOrd="0" destOrd="0" presId="urn:microsoft.com/office/officeart/2005/8/layout/vProcess5"/>
    <dgm:cxn modelId="{950B529F-5596-48BE-97F9-48C2E00D20C5}" srcId="{72083DC2-EA0C-435F-AD19-0DC951E75A4D}" destId="{604915E1-71B5-4774-B70F-A1881710B753}" srcOrd="0" destOrd="0" parTransId="{F604E240-DF3D-4739-93D0-52BD9E31F87A}" sibTransId="{97666D92-4450-46A1-ACEF-A56783E98323}"/>
    <dgm:cxn modelId="{F56F3528-BFFA-418C-8FCB-F2F904ED851F}" type="presOf" srcId="{59DB4FC4-4B17-488E-92FB-7EF8496445B0}" destId="{F5D1EF5E-17D4-4C1B-9A64-68231B32554C}" srcOrd="0" destOrd="0" presId="urn:microsoft.com/office/officeart/2005/8/layout/vProcess5"/>
    <dgm:cxn modelId="{029EC1AD-DD43-4881-8F45-786AE99E8B45}" type="presOf" srcId="{9B481C9E-9AA6-4A4D-A798-07E5803A8B3B}" destId="{A8CE21E6-1056-4624-938E-C4DF85CCC4DC}" srcOrd="0" destOrd="0" presId="urn:microsoft.com/office/officeart/2005/8/layout/vProcess5"/>
    <dgm:cxn modelId="{864854CA-312A-4153-9352-49A9677920FB}" type="presOf" srcId="{B435F0AA-ADC1-42AE-8086-4A196437CA7E}" destId="{746E568D-39BE-4C82-AAA3-6AA4B7CDEB1F}" srcOrd="0" destOrd="0" presId="urn:microsoft.com/office/officeart/2005/8/layout/vProcess5"/>
    <dgm:cxn modelId="{7FF22BA1-84DF-47AE-9A50-DBC812185625}" srcId="{72083DC2-EA0C-435F-AD19-0DC951E75A4D}" destId="{924D30DF-7AC2-488A-8825-ABD41F287654}" srcOrd="3" destOrd="0" parTransId="{A30E9BE5-C125-448B-8348-DD001DCC39C0}" sibTransId="{8276E6DE-56A2-492B-9193-1B77C801C113}"/>
    <dgm:cxn modelId="{35A164E0-D09B-429E-AF3D-F4F589689F2B}" type="presOf" srcId="{604915E1-71B5-4774-B70F-A1881710B753}" destId="{D15AB67A-D04B-4800-8330-4D3A71A8E230}" srcOrd="1" destOrd="0" presId="urn:microsoft.com/office/officeart/2005/8/layout/vProcess5"/>
    <dgm:cxn modelId="{2CF49CE9-FFED-4100-9183-95E55FC5695F}" type="presOf" srcId="{B435F0AA-ADC1-42AE-8086-4A196437CA7E}" destId="{59DCD863-8C60-4CF2-82C0-9052ABBFFAE2}" srcOrd="1" destOrd="0" presId="urn:microsoft.com/office/officeart/2005/8/layout/vProcess5"/>
    <dgm:cxn modelId="{B45A5852-3BE1-48D3-AAEE-9A8AAE3DCB0E}" srcId="{72083DC2-EA0C-435F-AD19-0DC951E75A4D}" destId="{B435F0AA-ADC1-42AE-8086-4A196437CA7E}" srcOrd="1" destOrd="0" parTransId="{988510E8-6683-497B-8DB3-689C5134E8DE}" sibTransId="{9B481C9E-9AA6-4A4D-A798-07E5803A8B3B}"/>
    <dgm:cxn modelId="{7E43EC55-17BF-4DAA-86D7-9D52C5E14BAB}" srcId="{72083DC2-EA0C-435F-AD19-0DC951E75A4D}" destId="{59DB4FC4-4B17-488E-92FB-7EF8496445B0}" srcOrd="2" destOrd="0" parTransId="{BE48DAD0-AA55-40B8-B6A5-C702B01B150E}" sibTransId="{41F07D21-771E-4CEA-AE04-9D94EBBE0429}"/>
    <dgm:cxn modelId="{4926CC68-71F7-4A22-9017-659EB9CB8211}" type="presOf" srcId="{59DB4FC4-4B17-488E-92FB-7EF8496445B0}" destId="{12AB2B9C-EE15-4686-A5C0-4BF2D550F986}" srcOrd="1" destOrd="0" presId="urn:microsoft.com/office/officeart/2005/8/layout/vProcess5"/>
    <dgm:cxn modelId="{CE8EC386-E7F0-4087-AC2C-D52CEBBDF639}" type="presOf" srcId="{924D30DF-7AC2-488A-8825-ABD41F287654}" destId="{08BB8C50-C530-469E-9484-B1114880A21B}" srcOrd="0" destOrd="0" presId="urn:microsoft.com/office/officeart/2005/8/layout/vProcess5"/>
    <dgm:cxn modelId="{2DF93878-FAD7-4DCE-BAA2-3FAC89F7C1B0}" type="presOf" srcId="{72083DC2-EA0C-435F-AD19-0DC951E75A4D}" destId="{7CFF5444-7F3A-4272-8232-035AFA9A4390}" srcOrd="0" destOrd="0" presId="urn:microsoft.com/office/officeart/2005/8/layout/vProcess5"/>
    <dgm:cxn modelId="{9F5641ED-E4EA-4C3D-9025-ED8127AEB4B0}" type="presParOf" srcId="{7CFF5444-7F3A-4272-8232-035AFA9A4390}" destId="{DBD9D815-769C-4D89-A46E-36350D946922}" srcOrd="0" destOrd="0" presId="urn:microsoft.com/office/officeart/2005/8/layout/vProcess5"/>
    <dgm:cxn modelId="{55FC4E06-729D-48B6-9917-40DD5D2E5E7E}" type="presParOf" srcId="{7CFF5444-7F3A-4272-8232-035AFA9A4390}" destId="{2DD53F86-AEDC-4467-95EB-1A4A03F5EDA7}" srcOrd="1" destOrd="0" presId="urn:microsoft.com/office/officeart/2005/8/layout/vProcess5"/>
    <dgm:cxn modelId="{490C9E47-CA38-4EAB-9263-A9A2F92F2B51}" type="presParOf" srcId="{7CFF5444-7F3A-4272-8232-035AFA9A4390}" destId="{746E568D-39BE-4C82-AAA3-6AA4B7CDEB1F}" srcOrd="2" destOrd="0" presId="urn:microsoft.com/office/officeart/2005/8/layout/vProcess5"/>
    <dgm:cxn modelId="{E01AC902-C422-4424-A49D-923A058F25A9}" type="presParOf" srcId="{7CFF5444-7F3A-4272-8232-035AFA9A4390}" destId="{F5D1EF5E-17D4-4C1B-9A64-68231B32554C}" srcOrd="3" destOrd="0" presId="urn:microsoft.com/office/officeart/2005/8/layout/vProcess5"/>
    <dgm:cxn modelId="{A4EF729C-E49F-4460-AA47-8B6C76ED41F6}" type="presParOf" srcId="{7CFF5444-7F3A-4272-8232-035AFA9A4390}" destId="{08BB8C50-C530-469E-9484-B1114880A21B}" srcOrd="4" destOrd="0" presId="urn:microsoft.com/office/officeart/2005/8/layout/vProcess5"/>
    <dgm:cxn modelId="{1F8EB4FA-FD23-43AF-846F-51FA7D02D0D0}" type="presParOf" srcId="{7CFF5444-7F3A-4272-8232-035AFA9A4390}" destId="{8C4D33CC-7BD2-4778-A08A-3BF92BADB07F}" srcOrd="5" destOrd="0" presId="urn:microsoft.com/office/officeart/2005/8/layout/vProcess5"/>
    <dgm:cxn modelId="{49FD6DA7-8603-4321-84D0-CC546B62A054}" type="presParOf" srcId="{7CFF5444-7F3A-4272-8232-035AFA9A4390}" destId="{A8CE21E6-1056-4624-938E-C4DF85CCC4DC}" srcOrd="6" destOrd="0" presId="urn:microsoft.com/office/officeart/2005/8/layout/vProcess5"/>
    <dgm:cxn modelId="{C6C5C1B9-D77F-4C05-84AE-7DE82E1A1DFE}" type="presParOf" srcId="{7CFF5444-7F3A-4272-8232-035AFA9A4390}" destId="{4CE4F36B-23BC-40FF-BCC3-52F204924764}" srcOrd="7" destOrd="0" presId="urn:microsoft.com/office/officeart/2005/8/layout/vProcess5"/>
    <dgm:cxn modelId="{55D40309-D110-4889-B6B6-A5CECF4F7740}" type="presParOf" srcId="{7CFF5444-7F3A-4272-8232-035AFA9A4390}" destId="{D15AB67A-D04B-4800-8330-4D3A71A8E230}" srcOrd="8" destOrd="0" presId="urn:microsoft.com/office/officeart/2005/8/layout/vProcess5"/>
    <dgm:cxn modelId="{112E2385-E0A4-494D-B768-2B573E3CD99B}" type="presParOf" srcId="{7CFF5444-7F3A-4272-8232-035AFA9A4390}" destId="{59DCD863-8C60-4CF2-82C0-9052ABBFFAE2}" srcOrd="9" destOrd="0" presId="urn:microsoft.com/office/officeart/2005/8/layout/vProcess5"/>
    <dgm:cxn modelId="{56E3B79B-FF39-41DC-8A18-49FB427B9198}" type="presParOf" srcId="{7CFF5444-7F3A-4272-8232-035AFA9A4390}" destId="{12AB2B9C-EE15-4686-A5C0-4BF2D550F986}" srcOrd="10" destOrd="0" presId="urn:microsoft.com/office/officeart/2005/8/layout/vProcess5"/>
    <dgm:cxn modelId="{C728767A-578C-4D90-A24B-1F86D6F3F443}" type="presParOf" srcId="{7CFF5444-7F3A-4272-8232-035AFA9A4390}" destId="{1C78B644-A208-46DD-BD5E-E509150132A0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03D03AC6-85E3-4E4D-9E84-AC5D57D0C5B0}" type="doc">
      <dgm:prSet loTypeId="urn:microsoft.com/office/officeart/2005/8/layout/defaul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0C98586-139E-4481-BBE7-E31D669FC843}">
      <dgm:prSet phldrT="[Текст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bg1"/>
              </a:solidFill>
            </a:rPr>
            <a:t>Штат консультантов формируется на конкурсной основе</a:t>
          </a:r>
          <a:endParaRPr lang="ru-RU" b="1" dirty="0">
            <a:solidFill>
              <a:schemeClr val="bg1"/>
            </a:solidFill>
          </a:endParaRPr>
        </a:p>
      </dgm:t>
    </dgm:pt>
    <dgm:pt modelId="{0EE4E6A6-EF08-4F3C-ACF4-2F013F983978}" type="parTrans" cxnId="{24D25F34-D9E9-4937-8D17-394BB1635876}">
      <dgm:prSet/>
      <dgm:spPr/>
      <dgm:t>
        <a:bodyPr/>
        <a:lstStyle/>
        <a:p>
          <a:endParaRPr lang="ru-RU"/>
        </a:p>
      </dgm:t>
    </dgm:pt>
    <dgm:pt modelId="{4DC9E5D8-099B-445A-B44A-1A56CCCE9C81}" type="sibTrans" cxnId="{24D25F34-D9E9-4937-8D17-394BB1635876}">
      <dgm:prSet/>
      <dgm:spPr/>
      <dgm:t>
        <a:bodyPr/>
        <a:lstStyle/>
        <a:p>
          <a:endParaRPr lang="ru-RU"/>
        </a:p>
      </dgm:t>
    </dgm:pt>
    <dgm:pt modelId="{C7C02EF9-B840-44CA-8CE6-51391304B073}" type="pres">
      <dgm:prSet presAssocID="{03D03AC6-85E3-4E4D-9E84-AC5D57D0C5B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D2FBD3-83B0-4F4C-9DEA-C0EF58F3ABED}" type="pres">
      <dgm:prSet presAssocID="{10C98586-139E-4481-BBE7-E31D669FC843}" presName="node" presStyleLbl="node1" presStyleIdx="0" presStyleCnt="1" custScaleX="3849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C68C713-E979-4BB6-99CB-9285C1D2493E}" type="presOf" srcId="{03D03AC6-85E3-4E4D-9E84-AC5D57D0C5B0}" destId="{C7C02EF9-B840-44CA-8CE6-51391304B073}" srcOrd="0" destOrd="0" presId="urn:microsoft.com/office/officeart/2005/8/layout/default"/>
    <dgm:cxn modelId="{D636D72F-D3CD-43E0-9904-EF01E1ED6662}" type="presOf" srcId="{10C98586-139E-4481-BBE7-E31D669FC843}" destId="{4ED2FBD3-83B0-4F4C-9DEA-C0EF58F3ABED}" srcOrd="0" destOrd="0" presId="urn:microsoft.com/office/officeart/2005/8/layout/default"/>
    <dgm:cxn modelId="{24D25F34-D9E9-4937-8D17-394BB1635876}" srcId="{03D03AC6-85E3-4E4D-9E84-AC5D57D0C5B0}" destId="{10C98586-139E-4481-BBE7-E31D669FC843}" srcOrd="0" destOrd="0" parTransId="{0EE4E6A6-EF08-4F3C-ACF4-2F013F983978}" sibTransId="{4DC9E5D8-099B-445A-B44A-1A56CCCE9C81}"/>
    <dgm:cxn modelId="{81370C31-AAC1-4743-8BF7-7DEED1542EFB}" type="presParOf" srcId="{C7C02EF9-B840-44CA-8CE6-51391304B073}" destId="{4ED2FBD3-83B0-4F4C-9DEA-C0EF58F3ABED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1D8BEA01-0F01-42A2-AAF2-4787997E79ED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906D2FB0-E4E1-482D-B2A8-C837C894E04C}">
      <dgm:prSet phldrT="[Текст]"/>
      <dgm:spPr/>
      <dgm:t>
        <a:bodyPr/>
        <a:lstStyle/>
        <a:p>
          <a:r>
            <a:rPr lang="ru-RU" b="1" dirty="0" smtClean="0"/>
            <a:t>Организационный блок</a:t>
          </a:r>
          <a:endParaRPr lang="en-US" b="1" dirty="0" smtClean="0"/>
        </a:p>
        <a:p>
          <a:r>
            <a:rPr lang="en-US" dirty="0" smtClean="0"/>
            <a:t>(</a:t>
          </a:r>
          <a:r>
            <a:rPr lang="ru-RU" dirty="0" smtClean="0"/>
            <a:t>Положение о ССПП и Этический кодекс)</a:t>
          </a:r>
          <a:endParaRPr lang="ru-RU" dirty="0"/>
        </a:p>
      </dgm:t>
    </dgm:pt>
    <dgm:pt modelId="{D7771177-B50D-4EA7-80B9-DF6E747E1C81}" type="parTrans" cxnId="{810694D4-0336-40B8-8FAE-7818A5C316FE}">
      <dgm:prSet/>
      <dgm:spPr/>
      <dgm:t>
        <a:bodyPr/>
        <a:lstStyle/>
        <a:p>
          <a:endParaRPr lang="ru-RU"/>
        </a:p>
      </dgm:t>
    </dgm:pt>
    <dgm:pt modelId="{CA37693F-A6F0-4CA5-9423-39DBCFACA87D}" type="sibTrans" cxnId="{810694D4-0336-40B8-8FAE-7818A5C316FE}">
      <dgm:prSet/>
      <dgm:spPr/>
      <dgm:t>
        <a:bodyPr/>
        <a:lstStyle/>
        <a:p>
          <a:endParaRPr lang="ru-RU"/>
        </a:p>
      </dgm:t>
    </dgm:pt>
    <dgm:pt modelId="{030E892E-AE2F-41E6-9404-6179458FDF58}">
      <dgm:prSet phldrT="[Текст]"/>
      <dgm:spPr/>
      <dgm:t>
        <a:bodyPr/>
        <a:lstStyle/>
        <a:p>
          <a:endParaRPr lang="ru-RU" b="1" dirty="0" smtClean="0"/>
        </a:p>
        <a:p>
          <a:r>
            <a:rPr lang="ru-RU" b="1" dirty="0" smtClean="0"/>
            <a:t>Коммуникативный блок</a:t>
          </a:r>
        </a:p>
        <a:p>
          <a:r>
            <a:rPr lang="ru-RU" dirty="0" smtClean="0"/>
            <a:t>(навыки общения и поведения в конфликтной ситуации)</a:t>
          </a:r>
          <a:endParaRPr lang="ru-RU" dirty="0"/>
        </a:p>
      </dgm:t>
    </dgm:pt>
    <dgm:pt modelId="{CD918B93-B417-4E10-9C2B-69C5ACBCE7F9}" type="parTrans" cxnId="{FD182B67-E95C-49EE-8277-6B5DEA203DB3}">
      <dgm:prSet/>
      <dgm:spPr/>
      <dgm:t>
        <a:bodyPr/>
        <a:lstStyle/>
        <a:p>
          <a:endParaRPr lang="ru-RU"/>
        </a:p>
      </dgm:t>
    </dgm:pt>
    <dgm:pt modelId="{E170107C-9738-436F-AE48-D20654A84F3A}" type="sibTrans" cxnId="{FD182B67-E95C-49EE-8277-6B5DEA203DB3}">
      <dgm:prSet/>
      <dgm:spPr/>
      <dgm:t>
        <a:bodyPr/>
        <a:lstStyle/>
        <a:p>
          <a:endParaRPr lang="ru-RU"/>
        </a:p>
      </dgm:t>
    </dgm:pt>
    <dgm:pt modelId="{2EF72EAF-3C4F-4F20-9183-7C109E438627}">
      <dgm:prSet phldrT="[Текст]"/>
      <dgm:spPr/>
      <dgm:t>
        <a:bodyPr/>
        <a:lstStyle/>
        <a:p>
          <a:r>
            <a:rPr lang="ru-RU" b="1" dirty="0" smtClean="0"/>
            <a:t>Информационно-правовой блок</a:t>
          </a:r>
        </a:p>
        <a:p>
          <a:r>
            <a:rPr lang="ru-RU" b="0" dirty="0" smtClean="0"/>
            <a:t>(теоретические юридические знания)</a:t>
          </a:r>
          <a:endParaRPr lang="ru-RU" b="0" dirty="0"/>
        </a:p>
      </dgm:t>
    </dgm:pt>
    <dgm:pt modelId="{5D552ABE-C444-435F-AE2C-EBC1FE2B0C85}" type="parTrans" cxnId="{6EC9FE9E-B373-4ECA-B236-2BCBCE79788E}">
      <dgm:prSet/>
      <dgm:spPr/>
      <dgm:t>
        <a:bodyPr/>
        <a:lstStyle/>
        <a:p>
          <a:endParaRPr lang="ru-RU"/>
        </a:p>
      </dgm:t>
    </dgm:pt>
    <dgm:pt modelId="{FC1ADC68-0CC9-4A55-A237-B16DC33FD4BB}" type="sibTrans" cxnId="{6EC9FE9E-B373-4ECA-B236-2BCBCE79788E}">
      <dgm:prSet/>
      <dgm:spPr/>
      <dgm:t>
        <a:bodyPr/>
        <a:lstStyle/>
        <a:p>
          <a:endParaRPr lang="ru-RU"/>
        </a:p>
      </dgm:t>
    </dgm:pt>
    <dgm:pt modelId="{FB36E339-E4F2-4B5F-8A03-80A5864FD957}" type="pres">
      <dgm:prSet presAssocID="{1D8BEA01-0F01-42A2-AAF2-4787997E79ED}" presName="Name0" presStyleCnt="0">
        <dgm:presLayoutVars>
          <dgm:dir/>
          <dgm:resizeHandles val="exact"/>
        </dgm:presLayoutVars>
      </dgm:prSet>
      <dgm:spPr/>
    </dgm:pt>
    <dgm:pt modelId="{D36BF00E-2F09-4772-83DE-F022391E9C5E}" type="pres">
      <dgm:prSet presAssocID="{1D8BEA01-0F01-42A2-AAF2-4787997E79ED}" presName="fgShape" presStyleLbl="fgShp" presStyleIdx="0" presStyleCnt="1"/>
      <dgm:spPr/>
    </dgm:pt>
    <dgm:pt modelId="{39322919-086D-4EF6-8ABB-460084656E77}" type="pres">
      <dgm:prSet presAssocID="{1D8BEA01-0F01-42A2-AAF2-4787997E79ED}" presName="linComp" presStyleCnt="0"/>
      <dgm:spPr/>
    </dgm:pt>
    <dgm:pt modelId="{643C9357-9D86-4996-9605-EF78E5EFC5A2}" type="pres">
      <dgm:prSet presAssocID="{906D2FB0-E4E1-482D-B2A8-C837C894E04C}" presName="compNode" presStyleCnt="0"/>
      <dgm:spPr/>
    </dgm:pt>
    <dgm:pt modelId="{38BE8791-33E6-4356-9386-B55086B68F86}" type="pres">
      <dgm:prSet presAssocID="{906D2FB0-E4E1-482D-B2A8-C837C894E04C}" presName="bkgdShape" presStyleLbl="node1" presStyleIdx="0" presStyleCnt="3"/>
      <dgm:spPr/>
      <dgm:t>
        <a:bodyPr/>
        <a:lstStyle/>
        <a:p>
          <a:endParaRPr lang="ru-RU"/>
        </a:p>
      </dgm:t>
    </dgm:pt>
    <dgm:pt modelId="{9DEF57A4-E137-44C3-B7BD-A456A651C0AC}" type="pres">
      <dgm:prSet presAssocID="{906D2FB0-E4E1-482D-B2A8-C837C894E04C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238B50-8971-4DE4-8872-1C7F22CC8C62}" type="pres">
      <dgm:prSet presAssocID="{906D2FB0-E4E1-482D-B2A8-C837C894E04C}" presName="invisiNode" presStyleLbl="node1" presStyleIdx="0" presStyleCnt="3"/>
      <dgm:spPr/>
    </dgm:pt>
    <dgm:pt modelId="{4795D821-827A-4F47-BB0D-C36959B30112}" type="pres">
      <dgm:prSet presAssocID="{906D2FB0-E4E1-482D-B2A8-C837C894E04C}" presName="imagNode" presStyleLbl="fgImgPlace1" presStyleIdx="0" presStyleCnt="3" custScaleX="147813" custScaleY="13568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EB4AB70C-ACC2-4A6C-A54E-B440AD887B44}" type="pres">
      <dgm:prSet presAssocID="{CA37693F-A6F0-4CA5-9423-39DBCFACA87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1845302-BF95-4C72-8B70-25893934485D}" type="pres">
      <dgm:prSet presAssocID="{030E892E-AE2F-41E6-9404-6179458FDF58}" presName="compNode" presStyleCnt="0"/>
      <dgm:spPr/>
    </dgm:pt>
    <dgm:pt modelId="{53455D95-46C5-44F7-91CB-111C70FB271A}" type="pres">
      <dgm:prSet presAssocID="{030E892E-AE2F-41E6-9404-6179458FDF58}" presName="bkgdShape" presStyleLbl="node1" presStyleIdx="1" presStyleCnt="3"/>
      <dgm:spPr/>
      <dgm:t>
        <a:bodyPr/>
        <a:lstStyle/>
        <a:p>
          <a:endParaRPr lang="ru-RU"/>
        </a:p>
      </dgm:t>
    </dgm:pt>
    <dgm:pt modelId="{904D1388-39B4-4FB1-BB79-3F06CA7FC0E9}" type="pres">
      <dgm:prSet presAssocID="{030E892E-AE2F-41E6-9404-6179458FDF58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AEF5C7-C33A-40B2-84FB-E2489C885B10}" type="pres">
      <dgm:prSet presAssocID="{030E892E-AE2F-41E6-9404-6179458FDF58}" presName="invisiNode" presStyleLbl="node1" presStyleIdx="1" presStyleCnt="3"/>
      <dgm:spPr/>
    </dgm:pt>
    <dgm:pt modelId="{BCD81D53-38A3-484E-825F-C4246478917F}" type="pres">
      <dgm:prSet presAssocID="{030E892E-AE2F-41E6-9404-6179458FDF58}" presName="imagNode" presStyleLbl="fgImgPlace1" presStyleIdx="1" presStyleCnt="3" custScaleX="144833" custScaleY="134639" custLinFactNeighborX="-1028"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983" t="-4388" r="-3221" b="-6606"/>
          </a:stretch>
        </a:blipFill>
      </dgm:spPr>
    </dgm:pt>
    <dgm:pt modelId="{8F433064-3B28-49C7-8BD9-DC837BD793F6}" type="pres">
      <dgm:prSet presAssocID="{E170107C-9738-436F-AE48-D20654A84F3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3B6C00D-B696-4C22-ACE6-A4FB22217348}" type="pres">
      <dgm:prSet presAssocID="{2EF72EAF-3C4F-4F20-9183-7C109E438627}" presName="compNode" presStyleCnt="0"/>
      <dgm:spPr/>
    </dgm:pt>
    <dgm:pt modelId="{B1D4DD91-569B-4734-A00B-90DEB5E2B1BD}" type="pres">
      <dgm:prSet presAssocID="{2EF72EAF-3C4F-4F20-9183-7C109E438627}" presName="bkgdShape" presStyleLbl="node1" presStyleIdx="2" presStyleCnt="3"/>
      <dgm:spPr/>
      <dgm:t>
        <a:bodyPr/>
        <a:lstStyle/>
        <a:p>
          <a:endParaRPr lang="ru-RU"/>
        </a:p>
      </dgm:t>
    </dgm:pt>
    <dgm:pt modelId="{91F6CECC-B701-49BE-AD22-D09707C3030C}" type="pres">
      <dgm:prSet presAssocID="{2EF72EAF-3C4F-4F20-9183-7C109E438627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60579-7571-4D13-BCD9-E58EDA7578B1}" type="pres">
      <dgm:prSet presAssocID="{2EF72EAF-3C4F-4F20-9183-7C109E438627}" presName="invisiNode" presStyleLbl="node1" presStyleIdx="2" presStyleCnt="3"/>
      <dgm:spPr/>
    </dgm:pt>
    <dgm:pt modelId="{2736CFD4-F5B8-4B1C-9763-EB6789484456}" type="pres">
      <dgm:prSet presAssocID="{2EF72EAF-3C4F-4F20-9183-7C109E438627}" presName="imagNode" presStyleLbl="fgImgPlace1" presStyleIdx="2" presStyleCnt="3" custScaleX="139966" custScaleY="139966"/>
      <dgm:spPr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3" t="5719" r="772" b="6921"/>
          </a:stretch>
        </a:blipFill>
      </dgm:spPr>
    </dgm:pt>
  </dgm:ptLst>
  <dgm:cxnLst>
    <dgm:cxn modelId="{20E2F7C2-FB5A-4F22-A7F8-E698BB1D0696}" type="presOf" srcId="{E170107C-9738-436F-AE48-D20654A84F3A}" destId="{8F433064-3B28-49C7-8BD9-DC837BD793F6}" srcOrd="0" destOrd="0" presId="urn:microsoft.com/office/officeart/2005/8/layout/hList7"/>
    <dgm:cxn modelId="{6EC9FE9E-B373-4ECA-B236-2BCBCE79788E}" srcId="{1D8BEA01-0F01-42A2-AAF2-4787997E79ED}" destId="{2EF72EAF-3C4F-4F20-9183-7C109E438627}" srcOrd="2" destOrd="0" parTransId="{5D552ABE-C444-435F-AE2C-EBC1FE2B0C85}" sibTransId="{FC1ADC68-0CC9-4A55-A237-B16DC33FD4BB}"/>
    <dgm:cxn modelId="{318133F0-A990-487F-9A54-930282FD67FC}" type="presOf" srcId="{2EF72EAF-3C4F-4F20-9183-7C109E438627}" destId="{B1D4DD91-569B-4734-A00B-90DEB5E2B1BD}" srcOrd="0" destOrd="0" presId="urn:microsoft.com/office/officeart/2005/8/layout/hList7"/>
    <dgm:cxn modelId="{7179E41A-2B18-41F2-B962-A2D436700177}" type="presOf" srcId="{1D8BEA01-0F01-42A2-AAF2-4787997E79ED}" destId="{FB36E339-E4F2-4B5F-8A03-80A5864FD957}" srcOrd="0" destOrd="0" presId="urn:microsoft.com/office/officeart/2005/8/layout/hList7"/>
    <dgm:cxn modelId="{06073F20-8DE5-4ACF-A8D9-E8E49C30871C}" type="presOf" srcId="{030E892E-AE2F-41E6-9404-6179458FDF58}" destId="{53455D95-46C5-44F7-91CB-111C70FB271A}" srcOrd="0" destOrd="0" presId="urn:microsoft.com/office/officeart/2005/8/layout/hList7"/>
    <dgm:cxn modelId="{0F990B98-9570-4198-8330-EE0D6EB09041}" type="presOf" srcId="{2EF72EAF-3C4F-4F20-9183-7C109E438627}" destId="{91F6CECC-B701-49BE-AD22-D09707C3030C}" srcOrd="1" destOrd="0" presId="urn:microsoft.com/office/officeart/2005/8/layout/hList7"/>
    <dgm:cxn modelId="{FD182B67-E95C-49EE-8277-6B5DEA203DB3}" srcId="{1D8BEA01-0F01-42A2-AAF2-4787997E79ED}" destId="{030E892E-AE2F-41E6-9404-6179458FDF58}" srcOrd="1" destOrd="0" parTransId="{CD918B93-B417-4E10-9C2B-69C5ACBCE7F9}" sibTransId="{E170107C-9738-436F-AE48-D20654A84F3A}"/>
    <dgm:cxn modelId="{810694D4-0336-40B8-8FAE-7818A5C316FE}" srcId="{1D8BEA01-0F01-42A2-AAF2-4787997E79ED}" destId="{906D2FB0-E4E1-482D-B2A8-C837C894E04C}" srcOrd="0" destOrd="0" parTransId="{D7771177-B50D-4EA7-80B9-DF6E747E1C81}" sibTransId="{CA37693F-A6F0-4CA5-9423-39DBCFACA87D}"/>
    <dgm:cxn modelId="{10C4D916-41D2-4C6B-98DA-EABC42C6E5F0}" type="presOf" srcId="{030E892E-AE2F-41E6-9404-6179458FDF58}" destId="{904D1388-39B4-4FB1-BB79-3F06CA7FC0E9}" srcOrd="1" destOrd="0" presId="urn:microsoft.com/office/officeart/2005/8/layout/hList7"/>
    <dgm:cxn modelId="{6923ECD7-6971-4435-96D2-E705CBE0C77A}" type="presOf" srcId="{CA37693F-A6F0-4CA5-9423-39DBCFACA87D}" destId="{EB4AB70C-ACC2-4A6C-A54E-B440AD887B44}" srcOrd="0" destOrd="0" presId="urn:microsoft.com/office/officeart/2005/8/layout/hList7"/>
    <dgm:cxn modelId="{865CF573-0C8F-460F-AAE8-9279DC0DE70C}" type="presOf" srcId="{906D2FB0-E4E1-482D-B2A8-C837C894E04C}" destId="{38BE8791-33E6-4356-9386-B55086B68F86}" srcOrd="0" destOrd="0" presId="urn:microsoft.com/office/officeart/2005/8/layout/hList7"/>
    <dgm:cxn modelId="{460577D7-2C50-48B9-88ED-BB3F89067A5C}" type="presOf" srcId="{906D2FB0-E4E1-482D-B2A8-C837C894E04C}" destId="{9DEF57A4-E137-44C3-B7BD-A456A651C0AC}" srcOrd="1" destOrd="0" presId="urn:microsoft.com/office/officeart/2005/8/layout/hList7"/>
    <dgm:cxn modelId="{2940FF4D-CA6F-45B0-BADF-7E96B339352B}" type="presParOf" srcId="{FB36E339-E4F2-4B5F-8A03-80A5864FD957}" destId="{D36BF00E-2F09-4772-83DE-F022391E9C5E}" srcOrd="0" destOrd="0" presId="urn:microsoft.com/office/officeart/2005/8/layout/hList7"/>
    <dgm:cxn modelId="{1DF4E8FF-E4F1-4804-8272-BC6C3D1070EC}" type="presParOf" srcId="{FB36E339-E4F2-4B5F-8A03-80A5864FD957}" destId="{39322919-086D-4EF6-8ABB-460084656E77}" srcOrd="1" destOrd="0" presId="urn:microsoft.com/office/officeart/2005/8/layout/hList7"/>
    <dgm:cxn modelId="{B94417E3-3033-411E-859D-FDFA3351779A}" type="presParOf" srcId="{39322919-086D-4EF6-8ABB-460084656E77}" destId="{643C9357-9D86-4996-9605-EF78E5EFC5A2}" srcOrd="0" destOrd="0" presId="urn:microsoft.com/office/officeart/2005/8/layout/hList7"/>
    <dgm:cxn modelId="{8D7317DF-24E6-4A35-A558-1BD6583DB34F}" type="presParOf" srcId="{643C9357-9D86-4996-9605-EF78E5EFC5A2}" destId="{38BE8791-33E6-4356-9386-B55086B68F86}" srcOrd="0" destOrd="0" presId="urn:microsoft.com/office/officeart/2005/8/layout/hList7"/>
    <dgm:cxn modelId="{84AA5848-C549-4F90-8B49-9D608C7C3E1C}" type="presParOf" srcId="{643C9357-9D86-4996-9605-EF78E5EFC5A2}" destId="{9DEF57A4-E137-44C3-B7BD-A456A651C0AC}" srcOrd="1" destOrd="0" presId="urn:microsoft.com/office/officeart/2005/8/layout/hList7"/>
    <dgm:cxn modelId="{7B3F36CD-5422-41FB-8467-A4392E701939}" type="presParOf" srcId="{643C9357-9D86-4996-9605-EF78E5EFC5A2}" destId="{8B238B50-8971-4DE4-8872-1C7F22CC8C62}" srcOrd="2" destOrd="0" presId="urn:microsoft.com/office/officeart/2005/8/layout/hList7"/>
    <dgm:cxn modelId="{0251726B-6688-460B-9585-B5E88AC4C4DE}" type="presParOf" srcId="{643C9357-9D86-4996-9605-EF78E5EFC5A2}" destId="{4795D821-827A-4F47-BB0D-C36959B30112}" srcOrd="3" destOrd="0" presId="urn:microsoft.com/office/officeart/2005/8/layout/hList7"/>
    <dgm:cxn modelId="{A800CD05-EEC4-4C20-AABB-55DDDB090DBF}" type="presParOf" srcId="{39322919-086D-4EF6-8ABB-460084656E77}" destId="{EB4AB70C-ACC2-4A6C-A54E-B440AD887B44}" srcOrd="1" destOrd="0" presId="urn:microsoft.com/office/officeart/2005/8/layout/hList7"/>
    <dgm:cxn modelId="{4A10DB12-D24A-48CA-BD43-D0C607F500FE}" type="presParOf" srcId="{39322919-086D-4EF6-8ABB-460084656E77}" destId="{F1845302-BF95-4C72-8B70-25893934485D}" srcOrd="2" destOrd="0" presId="urn:microsoft.com/office/officeart/2005/8/layout/hList7"/>
    <dgm:cxn modelId="{E1F3CA15-F4ED-49CF-A8FD-09438522768A}" type="presParOf" srcId="{F1845302-BF95-4C72-8B70-25893934485D}" destId="{53455D95-46C5-44F7-91CB-111C70FB271A}" srcOrd="0" destOrd="0" presId="urn:microsoft.com/office/officeart/2005/8/layout/hList7"/>
    <dgm:cxn modelId="{6BB9F9EE-CD57-4D9C-90D2-230CC3FD5243}" type="presParOf" srcId="{F1845302-BF95-4C72-8B70-25893934485D}" destId="{904D1388-39B4-4FB1-BB79-3F06CA7FC0E9}" srcOrd="1" destOrd="0" presId="urn:microsoft.com/office/officeart/2005/8/layout/hList7"/>
    <dgm:cxn modelId="{DA48EFB8-34E5-4902-9550-C564FA82C156}" type="presParOf" srcId="{F1845302-BF95-4C72-8B70-25893934485D}" destId="{8BAEF5C7-C33A-40B2-84FB-E2489C885B10}" srcOrd="2" destOrd="0" presId="urn:microsoft.com/office/officeart/2005/8/layout/hList7"/>
    <dgm:cxn modelId="{3FCD029F-9F84-42BB-89EC-4E0141635F1F}" type="presParOf" srcId="{F1845302-BF95-4C72-8B70-25893934485D}" destId="{BCD81D53-38A3-484E-825F-C4246478917F}" srcOrd="3" destOrd="0" presId="urn:microsoft.com/office/officeart/2005/8/layout/hList7"/>
    <dgm:cxn modelId="{1271B2B9-32B1-4E2E-959C-2F2B090B5739}" type="presParOf" srcId="{39322919-086D-4EF6-8ABB-460084656E77}" destId="{8F433064-3B28-49C7-8BD9-DC837BD793F6}" srcOrd="3" destOrd="0" presId="urn:microsoft.com/office/officeart/2005/8/layout/hList7"/>
    <dgm:cxn modelId="{FA1DA267-D52D-49F0-82BF-E2DD00EE06E2}" type="presParOf" srcId="{39322919-086D-4EF6-8ABB-460084656E77}" destId="{73B6C00D-B696-4C22-ACE6-A4FB22217348}" srcOrd="4" destOrd="0" presId="urn:microsoft.com/office/officeart/2005/8/layout/hList7"/>
    <dgm:cxn modelId="{387B6AD0-7891-40D6-80E1-884792517670}" type="presParOf" srcId="{73B6C00D-B696-4C22-ACE6-A4FB22217348}" destId="{B1D4DD91-569B-4734-A00B-90DEB5E2B1BD}" srcOrd="0" destOrd="0" presId="urn:microsoft.com/office/officeart/2005/8/layout/hList7"/>
    <dgm:cxn modelId="{13ADFBB0-D91A-42DF-B4F0-7A024668B747}" type="presParOf" srcId="{73B6C00D-B696-4C22-ACE6-A4FB22217348}" destId="{91F6CECC-B701-49BE-AD22-D09707C3030C}" srcOrd="1" destOrd="0" presId="urn:microsoft.com/office/officeart/2005/8/layout/hList7"/>
    <dgm:cxn modelId="{E27DD4BB-B51F-4156-AA04-4785A0EC599F}" type="presParOf" srcId="{73B6C00D-B696-4C22-ACE6-A4FB22217348}" destId="{DBB60579-7571-4D13-BCD9-E58EDA7578B1}" srcOrd="2" destOrd="0" presId="urn:microsoft.com/office/officeart/2005/8/layout/hList7"/>
    <dgm:cxn modelId="{32AE763B-40F5-46F3-AF8F-2C5F68B3325C}" type="presParOf" srcId="{73B6C00D-B696-4C22-ACE6-A4FB22217348}" destId="{2736CFD4-F5B8-4B1C-9763-EB6789484456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D15A0BEB-E2AA-42FA-B66E-03C746A76AF5}" type="doc">
      <dgm:prSet loTypeId="urn:microsoft.com/office/officeart/2005/8/layout/chevron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0799C9-B35A-4F1E-B8F0-F024821F5E5A}">
      <dgm:prSet phldrT="[Текст]" phldr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dirty="0"/>
        </a:p>
      </dgm:t>
    </dgm:pt>
    <dgm:pt modelId="{0CE9D02B-9E13-4158-A64B-85EFAE7E4474}" type="parTrans" cxnId="{A9270DC5-22F1-4096-8E20-52658DA10883}">
      <dgm:prSet/>
      <dgm:spPr/>
      <dgm:t>
        <a:bodyPr/>
        <a:lstStyle/>
        <a:p>
          <a:endParaRPr lang="ru-RU"/>
        </a:p>
      </dgm:t>
    </dgm:pt>
    <dgm:pt modelId="{4457EEAC-D9D3-4E74-A361-73F11846583B}" type="sibTrans" cxnId="{A9270DC5-22F1-4096-8E20-52658DA10883}">
      <dgm:prSet/>
      <dgm:spPr/>
      <dgm:t>
        <a:bodyPr/>
        <a:lstStyle/>
        <a:p>
          <a:endParaRPr lang="ru-RU"/>
        </a:p>
      </dgm:t>
    </dgm:pt>
    <dgm:pt modelId="{EFA98CDC-9F42-46ED-932D-ECA5DC97C8D4}">
      <dgm:prSet phldrT="[Текст]"/>
      <dgm:spPr/>
      <dgm:t>
        <a:bodyPr/>
        <a:lstStyle/>
        <a:p>
          <a:r>
            <a:rPr lang="ru-RU" dirty="0" smtClean="0"/>
            <a:t>Деятельность осуществляется на безвозмездной основе (запрещается  оказывать правовую помощь с целью получения имущественной выгоды либо иных преимуществ, а также принимать любые подарки от клиентов)</a:t>
          </a:r>
          <a:endParaRPr lang="ru-RU" dirty="0"/>
        </a:p>
      </dgm:t>
    </dgm:pt>
    <dgm:pt modelId="{B8EF4CDB-9EF2-4452-8AAE-F2BCFFB84611}" type="parTrans" cxnId="{DA6C194A-BD37-41B1-AB82-C2B88820CE05}">
      <dgm:prSet/>
      <dgm:spPr/>
      <dgm:t>
        <a:bodyPr/>
        <a:lstStyle/>
        <a:p>
          <a:endParaRPr lang="ru-RU"/>
        </a:p>
      </dgm:t>
    </dgm:pt>
    <dgm:pt modelId="{6A62FE2F-95A4-43A6-99AD-62C91A3A5BD2}" type="sibTrans" cxnId="{DA6C194A-BD37-41B1-AB82-C2B88820CE05}">
      <dgm:prSet/>
      <dgm:spPr/>
      <dgm:t>
        <a:bodyPr/>
        <a:lstStyle/>
        <a:p>
          <a:endParaRPr lang="ru-RU"/>
        </a:p>
      </dgm:t>
    </dgm:pt>
    <dgm:pt modelId="{159CA15E-AF3A-432B-8F89-F3F54B9DD59D}">
      <dgm:prSet phldrT="[Текст]" phldr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dirty="0"/>
        </a:p>
      </dgm:t>
    </dgm:pt>
    <dgm:pt modelId="{EA47559C-D109-47D2-962F-09BC328B2BAD}" type="parTrans" cxnId="{B5CC68A0-1C2B-4519-A7C3-E0AFFDCF5C39}">
      <dgm:prSet/>
      <dgm:spPr/>
      <dgm:t>
        <a:bodyPr/>
        <a:lstStyle/>
        <a:p>
          <a:endParaRPr lang="ru-RU"/>
        </a:p>
      </dgm:t>
    </dgm:pt>
    <dgm:pt modelId="{B0B8E73C-C3E9-4B39-8314-A5E8F57AA201}" type="sibTrans" cxnId="{B5CC68A0-1C2B-4519-A7C3-E0AFFDCF5C39}">
      <dgm:prSet/>
      <dgm:spPr/>
      <dgm:t>
        <a:bodyPr/>
        <a:lstStyle/>
        <a:p>
          <a:endParaRPr lang="ru-RU"/>
        </a:p>
      </dgm:t>
    </dgm:pt>
    <dgm:pt modelId="{99175C46-EE6D-4BA3-9776-41434DD9010F}">
      <dgm:prSet phldrT="[Текст]"/>
      <dgm:spPr/>
      <dgm:t>
        <a:bodyPr/>
        <a:lstStyle/>
        <a:p>
          <a:r>
            <a:rPr lang="ru-RU" dirty="0" smtClean="0"/>
            <a:t>Не допускается необоснованное затягивание рассмотрения  дела (волокита)</a:t>
          </a:r>
          <a:endParaRPr lang="ru-RU" dirty="0"/>
        </a:p>
      </dgm:t>
    </dgm:pt>
    <dgm:pt modelId="{AA1E7819-0F15-448C-9575-EAC9DAB69DB7}" type="parTrans" cxnId="{494A08BB-F5DF-4B51-805E-4E00C270E6C8}">
      <dgm:prSet/>
      <dgm:spPr/>
      <dgm:t>
        <a:bodyPr/>
        <a:lstStyle/>
        <a:p>
          <a:endParaRPr lang="ru-RU"/>
        </a:p>
      </dgm:t>
    </dgm:pt>
    <dgm:pt modelId="{86D844A5-40C4-4C5B-A9ED-49228568C657}" type="sibTrans" cxnId="{494A08BB-F5DF-4B51-805E-4E00C270E6C8}">
      <dgm:prSet/>
      <dgm:spPr/>
      <dgm:t>
        <a:bodyPr/>
        <a:lstStyle/>
        <a:p>
          <a:endParaRPr lang="ru-RU"/>
        </a:p>
      </dgm:t>
    </dgm:pt>
    <dgm:pt modelId="{983D16D5-3479-4BCD-8493-235CD7BF253B}">
      <dgm:prSet phldrT="[Текст]" phldr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dirty="0"/>
        </a:p>
      </dgm:t>
    </dgm:pt>
    <dgm:pt modelId="{60E265A4-CE14-4ADE-857A-92B006254FC0}" type="parTrans" cxnId="{8595305D-1689-48E5-832E-E1CED7582956}">
      <dgm:prSet/>
      <dgm:spPr/>
      <dgm:t>
        <a:bodyPr/>
        <a:lstStyle/>
        <a:p>
          <a:endParaRPr lang="ru-RU"/>
        </a:p>
      </dgm:t>
    </dgm:pt>
    <dgm:pt modelId="{7381DF49-CF68-4E8A-BDDF-47A0926FE112}" type="sibTrans" cxnId="{8595305D-1689-48E5-832E-E1CED7582956}">
      <dgm:prSet/>
      <dgm:spPr/>
      <dgm:t>
        <a:bodyPr/>
        <a:lstStyle/>
        <a:p>
          <a:endParaRPr lang="ru-RU"/>
        </a:p>
      </dgm:t>
    </dgm:pt>
    <dgm:pt modelId="{D5CA5B7E-698A-409A-83C5-6F71AF4546D5}">
      <dgm:prSet phldrT="[Текст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dirty="0"/>
        </a:p>
      </dgm:t>
    </dgm:pt>
    <dgm:pt modelId="{7AA3A643-F71A-4C24-AC53-8EBC6C84CB5E}" type="parTrans" cxnId="{F5885687-13F3-49A1-B978-0A71C41872B2}">
      <dgm:prSet/>
      <dgm:spPr/>
      <dgm:t>
        <a:bodyPr/>
        <a:lstStyle/>
        <a:p>
          <a:endParaRPr lang="ru-RU"/>
        </a:p>
      </dgm:t>
    </dgm:pt>
    <dgm:pt modelId="{B17F409F-D2CA-4E0C-9617-537596929DC1}" type="sibTrans" cxnId="{F5885687-13F3-49A1-B978-0A71C41872B2}">
      <dgm:prSet/>
      <dgm:spPr/>
      <dgm:t>
        <a:bodyPr/>
        <a:lstStyle/>
        <a:p>
          <a:endParaRPr lang="ru-RU"/>
        </a:p>
      </dgm:t>
    </dgm:pt>
    <dgm:pt modelId="{82C1601C-FDD7-44C6-9F94-F4ADCBAFAB16}">
      <dgm:prSet phldrT="[Текст]"/>
      <dgm:spPr/>
      <dgm:t>
        <a:bodyPr/>
        <a:lstStyle/>
        <a:p>
          <a:r>
            <a:rPr lang="ru-RU" dirty="0" smtClean="0"/>
            <a:t>Не допускается пропуск консультационного дежурства без предварительного уведомления председателя Консультативного совета либо самостоятельной замены консультанта (помощника консультанта)</a:t>
          </a:r>
          <a:endParaRPr lang="ru-RU" dirty="0"/>
        </a:p>
      </dgm:t>
    </dgm:pt>
    <dgm:pt modelId="{DFA3EE8D-29EE-45F1-BEEB-07A3B58881BA}" type="parTrans" cxnId="{6D1C87AA-814D-4627-A08D-6FDEEAFCC466}">
      <dgm:prSet/>
      <dgm:spPr/>
      <dgm:t>
        <a:bodyPr/>
        <a:lstStyle/>
        <a:p>
          <a:endParaRPr lang="ru-RU"/>
        </a:p>
      </dgm:t>
    </dgm:pt>
    <dgm:pt modelId="{28896B25-39A9-4D85-834A-277ADBE2C368}" type="sibTrans" cxnId="{6D1C87AA-814D-4627-A08D-6FDEEAFCC466}">
      <dgm:prSet/>
      <dgm:spPr/>
      <dgm:t>
        <a:bodyPr/>
        <a:lstStyle/>
        <a:p>
          <a:endParaRPr lang="ru-RU"/>
        </a:p>
      </dgm:t>
    </dgm:pt>
    <dgm:pt modelId="{9AD81A19-CA44-4171-842C-0C6BC5D03706}">
      <dgm:prSet phldrT="[Текст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dirty="0"/>
        </a:p>
      </dgm:t>
    </dgm:pt>
    <dgm:pt modelId="{660E5CEF-AC27-4DD4-A069-C5A20448CE4E}" type="parTrans" cxnId="{CB92C2EE-CB39-4323-875B-72B49E9CC6AE}">
      <dgm:prSet/>
      <dgm:spPr/>
      <dgm:t>
        <a:bodyPr/>
        <a:lstStyle/>
        <a:p>
          <a:endParaRPr lang="ru-RU"/>
        </a:p>
      </dgm:t>
    </dgm:pt>
    <dgm:pt modelId="{61024379-5CE6-4BC5-A37E-4D2134B191E5}" type="sibTrans" cxnId="{CB92C2EE-CB39-4323-875B-72B49E9CC6AE}">
      <dgm:prSet/>
      <dgm:spPr/>
      <dgm:t>
        <a:bodyPr/>
        <a:lstStyle/>
        <a:p>
          <a:endParaRPr lang="ru-RU"/>
        </a:p>
      </dgm:t>
    </dgm:pt>
    <dgm:pt modelId="{24B494A7-D4F4-4B85-B5B3-B69AAB75A646}">
      <dgm:prSet phldrT="[Текст]"/>
      <dgm:spPr/>
      <dgm:t>
        <a:bodyPr/>
        <a:lstStyle/>
        <a:p>
          <a:r>
            <a:rPr lang="ru-RU" dirty="0" smtClean="0"/>
            <a:t>Доведение информацию до клиента осуществляется в простой и доступной форме (по возможности, без чрезмерного использования специальной юридической терминологии)</a:t>
          </a:r>
          <a:endParaRPr lang="ru-RU" dirty="0"/>
        </a:p>
      </dgm:t>
    </dgm:pt>
    <dgm:pt modelId="{D7412DF7-C6C2-46F0-9774-EF53F1CDFF4F}" type="parTrans" cxnId="{CFA57EC2-F42C-4B9D-8D61-12F98E615DC9}">
      <dgm:prSet/>
      <dgm:spPr/>
      <dgm:t>
        <a:bodyPr/>
        <a:lstStyle/>
        <a:p>
          <a:endParaRPr lang="ru-RU"/>
        </a:p>
      </dgm:t>
    </dgm:pt>
    <dgm:pt modelId="{A5B5042E-D645-48EC-AF6D-E0BABA3177C1}" type="sibTrans" cxnId="{CFA57EC2-F42C-4B9D-8D61-12F98E615DC9}">
      <dgm:prSet/>
      <dgm:spPr/>
      <dgm:t>
        <a:bodyPr/>
        <a:lstStyle/>
        <a:p>
          <a:endParaRPr lang="ru-RU"/>
        </a:p>
      </dgm:t>
    </dgm:pt>
    <dgm:pt modelId="{29C7E46A-DFFF-4039-81D8-F73ECA1BD029}">
      <dgm:prSet phldrT="[Текст]"/>
      <dgm:spPr/>
      <dgm:t>
        <a:bodyPr/>
        <a:lstStyle/>
        <a:p>
          <a:r>
            <a:rPr lang="ru-RU" dirty="0" smtClean="0"/>
            <a:t>Запрещается  консультировать клиента без предварительной рецензии наблюдателя</a:t>
          </a:r>
          <a:endParaRPr lang="ru-RU" dirty="0"/>
        </a:p>
      </dgm:t>
    </dgm:pt>
    <dgm:pt modelId="{624E2489-18DA-48ED-826E-AE36EB68BB5E}" type="parTrans" cxnId="{2CABCAD5-4315-4BFF-9143-543383811E9C}">
      <dgm:prSet/>
      <dgm:spPr/>
      <dgm:t>
        <a:bodyPr/>
        <a:lstStyle/>
        <a:p>
          <a:endParaRPr lang="ru-RU"/>
        </a:p>
      </dgm:t>
    </dgm:pt>
    <dgm:pt modelId="{AB07DE62-62C8-47B0-BE51-7D8C89FEC048}" type="sibTrans" cxnId="{2CABCAD5-4315-4BFF-9143-543383811E9C}">
      <dgm:prSet/>
      <dgm:spPr/>
      <dgm:t>
        <a:bodyPr/>
        <a:lstStyle/>
        <a:p>
          <a:endParaRPr lang="ru-RU"/>
        </a:p>
      </dgm:t>
    </dgm:pt>
    <dgm:pt modelId="{E6BF794D-A9D8-4918-889D-5BEFA5410444}">
      <dgm:prSet phldrT="[Текст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dirty="0"/>
        </a:p>
      </dgm:t>
    </dgm:pt>
    <dgm:pt modelId="{4F65B62C-6212-4B42-9EFD-06321D7D967E}" type="parTrans" cxnId="{D1272E39-8621-437D-A9C0-DD6B87FBBD1A}">
      <dgm:prSet/>
      <dgm:spPr/>
      <dgm:t>
        <a:bodyPr/>
        <a:lstStyle/>
        <a:p>
          <a:endParaRPr lang="ru-RU"/>
        </a:p>
      </dgm:t>
    </dgm:pt>
    <dgm:pt modelId="{F60E1D95-67A8-4546-BB59-89D6C167D89C}" type="sibTrans" cxnId="{D1272E39-8621-437D-A9C0-DD6B87FBBD1A}">
      <dgm:prSet/>
      <dgm:spPr/>
      <dgm:t>
        <a:bodyPr/>
        <a:lstStyle/>
        <a:p>
          <a:endParaRPr lang="ru-RU"/>
        </a:p>
      </dgm:t>
    </dgm:pt>
    <dgm:pt modelId="{74403E90-5B4B-4AA3-ABB2-CFCEFB528014}">
      <dgm:prSet phldrT="[Текст]"/>
      <dgm:spPr/>
      <dgm:t>
        <a:bodyPr/>
        <a:lstStyle/>
        <a:p>
          <a:r>
            <a:rPr lang="ru-RU" dirty="0" smtClean="0"/>
            <a:t>Обеспечивается конфиденциальность информации полученной в связи с деятельностью ССПП от клиента (без ограничения во времени периодом работы в ССПП)</a:t>
          </a:r>
          <a:endParaRPr lang="ru-RU" dirty="0"/>
        </a:p>
      </dgm:t>
    </dgm:pt>
    <dgm:pt modelId="{2BF6F8AB-2F1C-41E0-A5A1-3B9CB26580E7}" type="parTrans" cxnId="{1F426EB5-F985-4528-BC04-AA69C211E3A4}">
      <dgm:prSet/>
      <dgm:spPr/>
      <dgm:t>
        <a:bodyPr/>
        <a:lstStyle/>
        <a:p>
          <a:endParaRPr lang="ru-RU"/>
        </a:p>
      </dgm:t>
    </dgm:pt>
    <dgm:pt modelId="{DA061654-96C4-42F1-B204-7D26963BF0F1}" type="sibTrans" cxnId="{1F426EB5-F985-4528-BC04-AA69C211E3A4}">
      <dgm:prSet/>
      <dgm:spPr/>
      <dgm:t>
        <a:bodyPr/>
        <a:lstStyle/>
        <a:p>
          <a:endParaRPr lang="ru-RU"/>
        </a:p>
      </dgm:t>
    </dgm:pt>
    <dgm:pt modelId="{7F7FD797-476C-43D5-8758-44686A24E6EC}" type="pres">
      <dgm:prSet presAssocID="{D15A0BEB-E2AA-42FA-B66E-03C746A76AF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6A2F3B-E0A5-420E-9913-DB832094C130}" type="pres">
      <dgm:prSet presAssocID="{DA0799C9-B35A-4F1E-B8F0-F024821F5E5A}" presName="composite" presStyleCnt="0"/>
      <dgm:spPr/>
    </dgm:pt>
    <dgm:pt modelId="{19739770-9223-46BB-A101-663B87E497D0}" type="pres">
      <dgm:prSet presAssocID="{DA0799C9-B35A-4F1E-B8F0-F024821F5E5A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CF5CEB-E931-4770-85C4-665725F3806D}" type="pres">
      <dgm:prSet presAssocID="{DA0799C9-B35A-4F1E-B8F0-F024821F5E5A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9297E9-EC29-4D97-B9B7-87FAB6BDC276}" type="pres">
      <dgm:prSet presAssocID="{4457EEAC-D9D3-4E74-A361-73F11846583B}" presName="sp" presStyleCnt="0"/>
      <dgm:spPr/>
    </dgm:pt>
    <dgm:pt modelId="{7F9DDC55-2A3C-47BF-90DE-34FB8B75DEDC}" type="pres">
      <dgm:prSet presAssocID="{159CA15E-AF3A-432B-8F89-F3F54B9DD59D}" presName="composite" presStyleCnt="0"/>
      <dgm:spPr/>
    </dgm:pt>
    <dgm:pt modelId="{24BF3269-8CF3-4D2A-ADB3-673BE178C6F4}" type="pres">
      <dgm:prSet presAssocID="{159CA15E-AF3A-432B-8F89-F3F54B9DD59D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3C67D3-35C6-4D1D-AAAF-ABCBFC606632}" type="pres">
      <dgm:prSet presAssocID="{159CA15E-AF3A-432B-8F89-F3F54B9DD59D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DB2F5E-97FC-4C18-B0CF-F8C5C9A099BA}" type="pres">
      <dgm:prSet presAssocID="{B0B8E73C-C3E9-4B39-8314-A5E8F57AA201}" presName="sp" presStyleCnt="0"/>
      <dgm:spPr/>
    </dgm:pt>
    <dgm:pt modelId="{E13B73B9-4DD5-4F10-80E3-5C5C4F35C3C3}" type="pres">
      <dgm:prSet presAssocID="{983D16D5-3479-4BCD-8493-235CD7BF253B}" presName="composite" presStyleCnt="0"/>
      <dgm:spPr/>
    </dgm:pt>
    <dgm:pt modelId="{74C1981D-0E1F-45A6-818B-427EA8A301DF}" type="pres">
      <dgm:prSet presAssocID="{983D16D5-3479-4BCD-8493-235CD7BF253B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6075A3-C0C2-4E30-9FD4-DB5B53159C2A}" type="pres">
      <dgm:prSet presAssocID="{983D16D5-3479-4BCD-8493-235CD7BF253B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D155D7-40EB-49C3-A8F1-C8369CE1286E}" type="pres">
      <dgm:prSet presAssocID="{7381DF49-CF68-4E8A-BDDF-47A0926FE112}" presName="sp" presStyleCnt="0"/>
      <dgm:spPr/>
    </dgm:pt>
    <dgm:pt modelId="{F54935ED-447B-4EC5-BF04-7A1DBB66B7B4}" type="pres">
      <dgm:prSet presAssocID="{D5CA5B7E-698A-409A-83C5-6F71AF4546D5}" presName="composite" presStyleCnt="0"/>
      <dgm:spPr/>
    </dgm:pt>
    <dgm:pt modelId="{E7174225-3766-4B3F-A6F9-EA08AF0CE10A}" type="pres">
      <dgm:prSet presAssocID="{D5CA5B7E-698A-409A-83C5-6F71AF4546D5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2B8900-312D-45CD-93E5-AF53A85AD683}" type="pres">
      <dgm:prSet presAssocID="{D5CA5B7E-698A-409A-83C5-6F71AF4546D5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0BD0C9-C4E2-4BB1-BC7A-F3DBCDA85BA1}" type="pres">
      <dgm:prSet presAssocID="{B17F409F-D2CA-4E0C-9617-537596929DC1}" presName="sp" presStyleCnt="0"/>
      <dgm:spPr/>
    </dgm:pt>
    <dgm:pt modelId="{E01243F3-2A4E-4251-AA43-C8CB50A2058F}" type="pres">
      <dgm:prSet presAssocID="{9AD81A19-CA44-4171-842C-0C6BC5D03706}" presName="composite" presStyleCnt="0"/>
      <dgm:spPr/>
    </dgm:pt>
    <dgm:pt modelId="{C8C7EC10-E80E-44BE-9BDD-73E04F727618}" type="pres">
      <dgm:prSet presAssocID="{9AD81A19-CA44-4171-842C-0C6BC5D03706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A49740-5A60-434A-9E80-F0C736A189F7}" type="pres">
      <dgm:prSet presAssocID="{9AD81A19-CA44-4171-842C-0C6BC5D03706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38FC04-9E29-475B-9847-2D7D2648491A}" type="pres">
      <dgm:prSet presAssocID="{61024379-5CE6-4BC5-A37E-4D2134B191E5}" presName="sp" presStyleCnt="0"/>
      <dgm:spPr/>
    </dgm:pt>
    <dgm:pt modelId="{B0DE7480-7479-4E54-8BFF-9258C864E101}" type="pres">
      <dgm:prSet presAssocID="{E6BF794D-A9D8-4918-889D-5BEFA5410444}" presName="composite" presStyleCnt="0"/>
      <dgm:spPr/>
    </dgm:pt>
    <dgm:pt modelId="{79F71C51-2D4E-45FF-8D76-81A3785FCFD1}" type="pres">
      <dgm:prSet presAssocID="{E6BF794D-A9D8-4918-889D-5BEFA5410444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57DBE8-0F2D-499D-A30E-7EF1FE64CCEB}" type="pres">
      <dgm:prSet presAssocID="{E6BF794D-A9D8-4918-889D-5BEFA5410444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272E39-8621-437D-A9C0-DD6B87FBBD1A}" srcId="{D15A0BEB-E2AA-42FA-B66E-03C746A76AF5}" destId="{E6BF794D-A9D8-4918-889D-5BEFA5410444}" srcOrd="5" destOrd="0" parTransId="{4F65B62C-6212-4B42-9EFD-06321D7D967E}" sibTransId="{F60E1D95-67A8-4546-BB59-89D6C167D89C}"/>
    <dgm:cxn modelId="{EE2B8F56-FCDD-464C-BC62-2AA5C426E539}" type="presOf" srcId="{9AD81A19-CA44-4171-842C-0C6BC5D03706}" destId="{C8C7EC10-E80E-44BE-9BDD-73E04F727618}" srcOrd="0" destOrd="0" presId="urn:microsoft.com/office/officeart/2005/8/layout/chevron2"/>
    <dgm:cxn modelId="{AEC6861E-43DE-4869-9BD8-52DB62D6233C}" type="presOf" srcId="{EFA98CDC-9F42-46ED-932D-ECA5DC97C8D4}" destId="{00CF5CEB-E931-4770-85C4-665725F3806D}" srcOrd="0" destOrd="0" presId="urn:microsoft.com/office/officeart/2005/8/layout/chevron2"/>
    <dgm:cxn modelId="{8CBC89C9-7DA2-4395-A5B8-48D9E0745E88}" type="presOf" srcId="{29C7E46A-DFFF-4039-81D8-F73ECA1BD029}" destId="{B457DBE8-0F2D-499D-A30E-7EF1FE64CCEB}" srcOrd="0" destOrd="0" presId="urn:microsoft.com/office/officeart/2005/8/layout/chevron2"/>
    <dgm:cxn modelId="{CFA57EC2-F42C-4B9D-8D61-12F98E615DC9}" srcId="{983D16D5-3479-4BCD-8493-235CD7BF253B}" destId="{24B494A7-D4F4-4B85-B5B3-B69AAB75A646}" srcOrd="0" destOrd="0" parTransId="{D7412DF7-C6C2-46F0-9774-EF53F1CDFF4F}" sibTransId="{A5B5042E-D645-48EC-AF6D-E0BABA3177C1}"/>
    <dgm:cxn modelId="{78ED7C01-B76D-461D-9D7F-C8EC54DD90E1}" type="presOf" srcId="{D5CA5B7E-698A-409A-83C5-6F71AF4546D5}" destId="{E7174225-3766-4B3F-A6F9-EA08AF0CE10A}" srcOrd="0" destOrd="0" presId="urn:microsoft.com/office/officeart/2005/8/layout/chevron2"/>
    <dgm:cxn modelId="{03956A11-668D-47E1-8690-CC86936F1E2A}" type="presOf" srcId="{983D16D5-3479-4BCD-8493-235CD7BF253B}" destId="{74C1981D-0E1F-45A6-818B-427EA8A301DF}" srcOrd="0" destOrd="0" presId="urn:microsoft.com/office/officeart/2005/8/layout/chevron2"/>
    <dgm:cxn modelId="{494A08BB-F5DF-4B51-805E-4E00C270E6C8}" srcId="{159CA15E-AF3A-432B-8F89-F3F54B9DD59D}" destId="{99175C46-EE6D-4BA3-9776-41434DD9010F}" srcOrd="0" destOrd="0" parTransId="{AA1E7819-0F15-448C-9575-EAC9DAB69DB7}" sibTransId="{86D844A5-40C4-4C5B-A9ED-49228568C657}"/>
    <dgm:cxn modelId="{670B8D5A-4B6C-4D1C-87AE-F9DC9AF294B9}" type="presOf" srcId="{DA0799C9-B35A-4F1E-B8F0-F024821F5E5A}" destId="{19739770-9223-46BB-A101-663B87E497D0}" srcOrd="0" destOrd="0" presId="urn:microsoft.com/office/officeart/2005/8/layout/chevron2"/>
    <dgm:cxn modelId="{F28A1B1D-7996-492C-BCF8-2733C07AAC98}" type="presOf" srcId="{24B494A7-D4F4-4B85-B5B3-B69AAB75A646}" destId="{816075A3-C0C2-4E30-9FD4-DB5B53159C2A}" srcOrd="0" destOrd="0" presId="urn:microsoft.com/office/officeart/2005/8/layout/chevron2"/>
    <dgm:cxn modelId="{1F426EB5-F985-4528-BC04-AA69C211E3A4}" srcId="{D5CA5B7E-698A-409A-83C5-6F71AF4546D5}" destId="{74403E90-5B4B-4AA3-ABB2-CFCEFB528014}" srcOrd="0" destOrd="0" parTransId="{2BF6F8AB-2F1C-41E0-A5A1-3B9CB26580E7}" sibTransId="{DA061654-96C4-42F1-B204-7D26963BF0F1}"/>
    <dgm:cxn modelId="{8595305D-1689-48E5-832E-E1CED7582956}" srcId="{D15A0BEB-E2AA-42FA-B66E-03C746A76AF5}" destId="{983D16D5-3479-4BCD-8493-235CD7BF253B}" srcOrd="2" destOrd="0" parTransId="{60E265A4-CE14-4ADE-857A-92B006254FC0}" sibTransId="{7381DF49-CF68-4E8A-BDDF-47A0926FE112}"/>
    <dgm:cxn modelId="{A9270DC5-22F1-4096-8E20-52658DA10883}" srcId="{D15A0BEB-E2AA-42FA-B66E-03C746A76AF5}" destId="{DA0799C9-B35A-4F1E-B8F0-F024821F5E5A}" srcOrd="0" destOrd="0" parTransId="{0CE9D02B-9E13-4158-A64B-85EFAE7E4474}" sibTransId="{4457EEAC-D9D3-4E74-A361-73F11846583B}"/>
    <dgm:cxn modelId="{6D1C87AA-814D-4627-A08D-6FDEEAFCC466}" srcId="{9AD81A19-CA44-4171-842C-0C6BC5D03706}" destId="{82C1601C-FDD7-44C6-9F94-F4ADCBAFAB16}" srcOrd="0" destOrd="0" parTransId="{DFA3EE8D-29EE-45F1-BEEB-07A3B58881BA}" sibTransId="{28896B25-39A9-4D85-834A-277ADBE2C368}"/>
    <dgm:cxn modelId="{E6FDDA84-5DD9-4C30-9B28-DC1C6C10EF96}" type="presOf" srcId="{D15A0BEB-E2AA-42FA-B66E-03C746A76AF5}" destId="{7F7FD797-476C-43D5-8758-44686A24E6EC}" srcOrd="0" destOrd="0" presId="urn:microsoft.com/office/officeart/2005/8/layout/chevron2"/>
    <dgm:cxn modelId="{2CABCAD5-4315-4BFF-9143-543383811E9C}" srcId="{E6BF794D-A9D8-4918-889D-5BEFA5410444}" destId="{29C7E46A-DFFF-4039-81D8-F73ECA1BD029}" srcOrd="0" destOrd="0" parTransId="{624E2489-18DA-48ED-826E-AE36EB68BB5E}" sibTransId="{AB07DE62-62C8-47B0-BE51-7D8C89FEC048}"/>
    <dgm:cxn modelId="{B5CC68A0-1C2B-4519-A7C3-E0AFFDCF5C39}" srcId="{D15A0BEB-E2AA-42FA-B66E-03C746A76AF5}" destId="{159CA15E-AF3A-432B-8F89-F3F54B9DD59D}" srcOrd="1" destOrd="0" parTransId="{EA47559C-D109-47D2-962F-09BC328B2BAD}" sibTransId="{B0B8E73C-C3E9-4B39-8314-A5E8F57AA201}"/>
    <dgm:cxn modelId="{169ADF9B-AC32-4CFE-9C88-19F1029D38B2}" type="presOf" srcId="{74403E90-5B4B-4AA3-ABB2-CFCEFB528014}" destId="{672B8900-312D-45CD-93E5-AF53A85AD683}" srcOrd="0" destOrd="0" presId="urn:microsoft.com/office/officeart/2005/8/layout/chevron2"/>
    <dgm:cxn modelId="{43A70046-25BA-4335-91FA-68CA522862C1}" type="presOf" srcId="{99175C46-EE6D-4BA3-9776-41434DD9010F}" destId="{E83C67D3-35C6-4D1D-AAAF-ABCBFC606632}" srcOrd="0" destOrd="0" presId="urn:microsoft.com/office/officeart/2005/8/layout/chevron2"/>
    <dgm:cxn modelId="{DA6C194A-BD37-41B1-AB82-C2B88820CE05}" srcId="{DA0799C9-B35A-4F1E-B8F0-F024821F5E5A}" destId="{EFA98CDC-9F42-46ED-932D-ECA5DC97C8D4}" srcOrd="0" destOrd="0" parTransId="{B8EF4CDB-9EF2-4452-8AAE-F2BCFFB84611}" sibTransId="{6A62FE2F-95A4-43A6-99AD-62C91A3A5BD2}"/>
    <dgm:cxn modelId="{CB92C2EE-CB39-4323-875B-72B49E9CC6AE}" srcId="{D15A0BEB-E2AA-42FA-B66E-03C746A76AF5}" destId="{9AD81A19-CA44-4171-842C-0C6BC5D03706}" srcOrd="4" destOrd="0" parTransId="{660E5CEF-AC27-4DD4-A069-C5A20448CE4E}" sibTransId="{61024379-5CE6-4BC5-A37E-4D2134B191E5}"/>
    <dgm:cxn modelId="{F5885687-13F3-49A1-B978-0A71C41872B2}" srcId="{D15A0BEB-E2AA-42FA-B66E-03C746A76AF5}" destId="{D5CA5B7E-698A-409A-83C5-6F71AF4546D5}" srcOrd="3" destOrd="0" parTransId="{7AA3A643-F71A-4C24-AC53-8EBC6C84CB5E}" sibTransId="{B17F409F-D2CA-4E0C-9617-537596929DC1}"/>
    <dgm:cxn modelId="{0D703374-26DC-4DB6-854C-F3D31E5CB515}" type="presOf" srcId="{82C1601C-FDD7-44C6-9F94-F4ADCBAFAB16}" destId="{78A49740-5A60-434A-9E80-F0C736A189F7}" srcOrd="0" destOrd="0" presId="urn:microsoft.com/office/officeart/2005/8/layout/chevron2"/>
    <dgm:cxn modelId="{3623A0AC-ECEC-4453-8C15-CD823E86039E}" type="presOf" srcId="{159CA15E-AF3A-432B-8F89-F3F54B9DD59D}" destId="{24BF3269-8CF3-4D2A-ADB3-673BE178C6F4}" srcOrd="0" destOrd="0" presId="urn:microsoft.com/office/officeart/2005/8/layout/chevron2"/>
    <dgm:cxn modelId="{828A7313-847B-45E0-A421-30F12ADC5D6D}" type="presOf" srcId="{E6BF794D-A9D8-4918-889D-5BEFA5410444}" destId="{79F71C51-2D4E-45FF-8D76-81A3785FCFD1}" srcOrd="0" destOrd="0" presId="urn:microsoft.com/office/officeart/2005/8/layout/chevron2"/>
    <dgm:cxn modelId="{CB6BBDA3-1275-4FF0-98C1-FA68224BEB80}" type="presParOf" srcId="{7F7FD797-476C-43D5-8758-44686A24E6EC}" destId="{506A2F3B-E0A5-420E-9913-DB832094C130}" srcOrd="0" destOrd="0" presId="urn:microsoft.com/office/officeart/2005/8/layout/chevron2"/>
    <dgm:cxn modelId="{248FDE43-B57B-469D-86A2-9F698FFF8989}" type="presParOf" srcId="{506A2F3B-E0A5-420E-9913-DB832094C130}" destId="{19739770-9223-46BB-A101-663B87E497D0}" srcOrd="0" destOrd="0" presId="urn:microsoft.com/office/officeart/2005/8/layout/chevron2"/>
    <dgm:cxn modelId="{25698DE4-1EA0-482D-A003-25B4403E9AAF}" type="presParOf" srcId="{506A2F3B-E0A5-420E-9913-DB832094C130}" destId="{00CF5CEB-E931-4770-85C4-665725F3806D}" srcOrd="1" destOrd="0" presId="urn:microsoft.com/office/officeart/2005/8/layout/chevron2"/>
    <dgm:cxn modelId="{03A65276-F2D3-4037-B198-07DCC95DAC3C}" type="presParOf" srcId="{7F7FD797-476C-43D5-8758-44686A24E6EC}" destId="{029297E9-EC29-4D97-B9B7-87FAB6BDC276}" srcOrd="1" destOrd="0" presId="urn:microsoft.com/office/officeart/2005/8/layout/chevron2"/>
    <dgm:cxn modelId="{E159E793-6DA9-4DF2-9092-F52C6A55E251}" type="presParOf" srcId="{7F7FD797-476C-43D5-8758-44686A24E6EC}" destId="{7F9DDC55-2A3C-47BF-90DE-34FB8B75DEDC}" srcOrd="2" destOrd="0" presId="urn:microsoft.com/office/officeart/2005/8/layout/chevron2"/>
    <dgm:cxn modelId="{95B99872-94AF-4DAB-A23C-C3D8FD9EC6F8}" type="presParOf" srcId="{7F9DDC55-2A3C-47BF-90DE-34FB8B75DEDC}" destId="{24BF3269-8CF3-4D2A-ADB3-673BE178C6F4}" srcOrd="0" destOrd="0" presId="urn:microsoft.com/office/officeart/2005/8/layout/chevron2"/>
    <dgm:cxn modelId="{A030CC5A-2943-408F-9110-EAD0BA141777}" type="presParOf" srcId="{7F9DDC55-2A3C-47BF-90DE-34FB8B75DEDC}" destId="{E83C67D3-35C6-4D1D-AAAF-ABCBFC606632}" srcOrd="1" destOrd="0" presId="urn:microsoft.com/office/officeart/2005/8/layout/chevron2"/>
    <dgm:cxn modelId="{9B20A40A-B7D3-4B1B-8EC4-45D4FBAEE7AC}" type="presParOf" srcId="{7F7FD797-476C-43D5-8758-44686A24E6EC}" destId="{B4DB2F5E-97FC-4C18-B0CF-F8C5C9A099BA}" srcOrd="3" destOrd="0" presId="urn:microsoft.com/office/officeart/2005/8/layout/chevron2"/>
    <dgm:cxn modelId="{74D5D206-296B-426C-B3B0-FE924DA751EF}" type="presParOf" srcId="{7F7FD797-476C-43D5-8758-44686A24E6EC}" destId="{E13B73B9-4DD5-4F10-80E3-5C5C4F35C3C3}" srcOrd="4" destOrd="0" presId="urn:microsoft.com/office/officeart/2005/8/layout/chevron2"/>
    <dgm:cxn modelId="{F2EF1715-82D9-44E0-AB6C-8F33BB3514C9}" type="presParOf" srcId="{E13B73B9-4DD5-4F10-80E3-5C5C4F35C3C3}" destId="{74C1981D-0E1F-45A6-818B-427EA8A301DF}" srcOrd="0" destOrd="0" presId="urn:microsoft.com/office/officeart/2005/8/layout/chevron2"/>
    <dgm:cxn modelId="{B6529573-3B9C-455F-9DC9-47A509098760}" type="presParOf" srcId="{E13B73B9-4DD5-4F10-80E3-5C5C4F35C3C3}" destId="{816075A3-C0C2-4E30-9FD4-DB5B53159C2A}" srcOrd="1" destOrd="0" presId="urn:microsoft.com/office/officeart/2005/8/layout/chevron2"/>
    <dgm:cxn modelId="{556ACED2-948D-4A79-B51C-DC136EFDF787}" type="presParOf" srcId="{7F7FD797-476C-43D5-8758-44686A24E6EC}" destId="{43D155D7-40EB-49C3-A8F1-C8369CE1286E}" srcOrd="5" destOrd="0" presId="urn:microsoft.com/office/officeart/2005/8/layout/chevron2"/>
    <dgm:cxn modelId="{9D9FD017-B5D3-415B-86CB-026090ABFAB5}" type="presParOf" srcId="{7F7FD797-476C-43D5-8758-44686A24E6EC}" destId="{F54935ED-447B-4EC5-BF04-7A1DBB66B7B4}" srcOrd="6" destOrd="0" presId="urn:microsoft.com/office/officeart/2005/8/layout/chevron2"/>
    <dgm:cxn modelId="{6539B068-6D91-4948-8EE1-D7DC34142BE6}" type="presParOf" srcId="{F54935ED-447B-4EC5-BF04-7A1DBB66B7B4}" destId="{E7174225-3766-4B3F-A6F9-EA08AF0CE10A}" srcOrd="0" destOrd="0" presId="urn:microsoft.com/office/officeart/2005/8/layout/chevron2"/>
    <dgm:cxn modelId="{2EC379D1-AF06-458B-9435-84842BE594AD}" type="presParOf" srcId="{F54935ED-447B-4EC5-BF04-7A1DBB66B7B4}" destId="{672B8900-312D-45CD-93E5-AF53A85AD683}" srcOrd="1" destOrd="0" presId="urn:microsoft.com/office/officeart/2005/8/layout/chevron2"/>
    <dgm:cxn modelId="{BF3E11CD-1F2E-444B-85F0-9AD2B67B0411}" type="presParOf" srcId="{7F7FD797-476C-43D5-8758-44686A24E6EC}" destId="{1C0BD0C9-C4E2-4BB1-BC7A-F3DBCDA85BA1}" srcOrd="7" destOrd="0" presId="urn:microsoft.com/office/officeart/2005/8/layout/chevron2"/>
    <dgm:cxn modelId="{191E3588-7B35-4E2A-A170-E6B2AB3A10E4}" type="presParOf" srcId="{7F7FD797-476C-43D5-8758-44686A24E6EC}" destId="{E01243F3-2A4E-4251-AA43-C8CB50A2058F}" srcOrd="8" destOrd="0" presId="urn:microsoft.com/office/officeart/2005/8/layout/chevron2"/>
    <dgm:cxn modelId="{2C432E50-5DFC-43BA-AEA2-874B9F4A287D}" type="presParOf" srcId="{E01243F3-2A4E-4251-AA43-C8CB50A2058F}" destId="{C8C7EC10-E80E-44BE-9BDD-73E04F727618}" srcOrd="0" destOrd="0" presId="urn:microsoft.com/office/officeart/2005/8/layout/chevron2"/>
    <dgm:cxn modelId="{B0B211A9-9547-4CA2-AD39-6A2C61A70156}" type="presParOf" srcId="{E01243F3-2A4E-4251-AA43-C8CB50A2058F}" destId="{78A49740-5A60-434A-9E80-F0C736A189F7}" srcOrd="1" destOrd="0" presId="urn:microsoft.com/office/officeart/2005/8/layout/chevron2"/>
    <dgm:cxn modelId="{CDE32F29-77BE-4156-B68B-C350824FDFEF}" type="presParOf" srcId="{7F7FD797-476C-43D5-8758-44686A24E6EC}" destId="{3A38FC04-9E29-475B-9847-2D7D2648491A}" srcOrd="9" destOrd="0" presId="urn:microsoft.com/office/officeart/2005/8/layout/chevron2"/>
    <dgm:cxn modelId="{98EFCBFC-27AD-4E72-8DF1-E9219616ADB2}" type="presParOf" srcId="{7F7FD797-476C-43D5-8758-44686A24E6EC}" destId="{B0DE7480-7479-4E54-8BFF-9258C864E101}" srcOrd="10" destOrd="0" presId="urn:microsoft.com/office/officeart/2005/8/layout/chevron2"/>
    <dgm:cxn modelId="{B9389F2D-23E7-4B0F-AA05-CEFC2A585A94}" type="presParOf" srcId="{B0DE7480-7479-4E54-8BFF-9258C864E101}" destId="{79F71C51-2D4E-45FF-8D76-81A3785FCFD1}" srcOrd="0" destOrd="0" presId="urn:microsoft.com/office/officeart/2005/8/layout/chevron2"/>
    <dgm:cxn modelId="{14F4C918-746E-493F-8333-CEE4C10E39E8}" type="presParOf" srcId="{B0DE7480-7479-4E54-8BFF-9258C864E101}" destId="{B457DBE8-0F2D-499D-A30E-7EF1FE64CCE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FB7E29E4-A7AD-46F7-B029-33079485838F}" type="doc">
      <dgm:prSet loTypeId="urn:microsoft.com/office/officeart/2005/8/layout/chevron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B0E643-C6E8-419F-B6AB-F750C06D9A33}">
      <dgm:prSet phldrT="[Текст]" phldr="1"/>
      <dgm:spPr/>
      <dgm:t>
        <a:bodyPr/>
        <a:lstStyle/>
        <a:p>
          <a:endParaRPr lang="ru-RU"/>
        </a:p>
      </dgm:t>
    </dgm:pt>
    <dgm:pt modelId="{9421DCC0-16C1-46E3-A6AE-B7D30FEE47A6}" type="parTrans" cxnId="{955D8E2B-2B0B-4540-91EC-D9808E452505}">
      <dgm:prSet/>
      <dgm:spPr/>
      <dgm:t>
        <a:bodyPr/>
        <a:lstStyle/>
        <a:p>
          <a:endParaRPr lang="ru-RU"/>
        </a:p>
      </dgm:t>
    </dgm:pt>
    <dgm:pt modelId="{0E8426C5-D0E2-405B-8067-C0B73CF92176}" type="sibTrans" cxnId="{955D8E2B-2B0B-4540-91EC-D9808E452505}">
      <dgm:prSet/>
      <dgm:spPr/>
      <dgm:t>
        <a:bodyPr/>
        <a:lstStyle/>
        <a:p>
          <a:endParaRPr lang="ru-RU"/>
        </a:p>
      </dgm:t>
    </dgm:pt>
    <dgm:pt modelId="{66B6DF30-87F0-4685-B41E-05482653C10D}">
      <dgm:prSet phldrT="[Текст]"/>
      <dgm:spPr/>
      <dgm:t>
        <a:bodyPr/>
        <a:lstStyle/>
        <a:p>
          <a:r>
            <a:rPr lang="ru-RU" b="0" i="0" dirty="0" smtClean="0"/>
            <a:t>ССПП оказывает бесплатную юридическую помощь социально-незащищенным категориям граждан. </a:t>
          </a:r>
          <a:endParaRPr lang="ru-RU" dirty="0"/>
        </a:p>
      </dgm:t>
    </dgm:pt>
    <dgm:pt modelId="{D1450B22-3454-4229-8229-1DE026BF6FAF}" type="parTrans" cxnId="{FD99D9AD-2F66-430D-A355-A84EDEA25581}">
      <dgm:prSet/>
      <dgm:spPr/>
      <dgm:t>
        <a:bodyPr/>
        <a:lstStyle/>
        <a:p>
          <a:endParaRPr lang="ru-RU"/>
        </a:p>
      </dgm:t>
    </dgm:pt>
    <dgm:pt modelId="{711D9868-3E0C-4561-AD0E-9DC741435B92}" type="sibTrans" cxnId="{FD99D9AD-2F66-430D-A355-A84EDEA25581}">
      <dgm:prSet/>
      <dgm:spPr/>
      <dgm:t>
        <a:bodyPr/>
        <a:lstStyle/>
        <a:p>
          <a:endParaRPr lang="ru-RU"/>
        </a:p>
      </dgm:t>
    </dgm:pt>
    <dgm:pt modelId="{9CA8D717-0C98-4DC8-8470-39735E8F52E7}">
      <dgm:prSet phldrT="[Текст]" phldr="1"/>
      <dgm:spPr/>
      <dgm:t>
        <a:bodyPr/>
        <a:lstStyle/>
        <a:p>
          <a:endParaRPr lang="ru-RU" dirty="0"/>
        </a:p>
      </dgm:t>
    </dgm:pt>
    <dgm:pt modelId="{EB4AB213-4D32-448E-9B1C-9C04DA2B842F}" type="parTrans" cxnId="{FCCD46CB-06DB-4FF5-881E-99B025E8BBE7}">
      <dgm:prSet/>
      <dgm:spPr/>
      <dgm:t>
        <a:bodyPr/>
        <a:lstStyle/>
        <a:p>
          <a:endParaRPr lang="ru-RU"/>
        </a:p>
      </dgm:t>
    </dgm:pt>
    <dgm:pt modelId="{128E114F-149E-4936-B1B0-04065B177734}" type="sibTrans" cxnId="{FCCD46CB-06DB-4FF5-881E-99B025E8BBE7}">
      <dgm:prSet/>
      <dgm:spPr/>
      <dgm:t>
        <a:bodyPr/>
        <a:lstStyle/>
        <a:p>
          <a:endParaRPr lang="ru-RU"/>
        </a:p>
      </dgm:t>
    </dgm:pt>
    <dgm:pt modelId="{2BF96E27-6BF1-477A-9051-17BEEACEE0EF}">
      <dgm:prSet phldrT="[Текст]"/>
      <dgm:spPr/>
      <dgm:t>
        <a:bodyPr/>
        <a:lstStyle/>
        <a:p>
          <a:r>
            <a:rPr lang="ru-RU" b="0" i="0" dirty="0" smtClean="0"/>
            <a:t>Консультационная помощь может быть оказана по любой отрасли права, за исключением вопросов уголовного, уголовно-процессуального и уголовно-исполнительного права.</a:t>
          </a:r>
          <a:endParaRPr lang="ru-RU" dirty="0"/>
        </a:p>
      </dgm:t>
    </dgm:pt>
    <dgm:pt modelId="{1CCF8A61-0527-4458-B336-378BD6416395}" type="parTrans" cxnId="{FCFBB793-8178-4BF1-B39D-9E75B93F7E2D}">
      <dgm:prSet/>
      <dgm:spPr/>
      <dgm:t>
        <a:bodyPr/>
        <a:lstStyle/>
        <a:p>
          <a:endParaRPr lang="ru-RU"/>
        </a:p>
      </dgm:t>
    </dgm:pt>
    <dgm:pt modelId="{36964A08-93AC-4A61-B9D4-C8BE2C66E8A1}" type="sibTrans" cxnId="{FCFBB793-8178-4BF1-B39D-9E75B93F7E2D}">
      <dgm:prSet/>
      <dgm:spPr/>
      <dgm:t>
        <a:bodyPr/>
        <a:lstStyle/>
        <a:p>
          <a:endParaRPr lang="ru-RU"/>
        </a:p>
      </dgm:t>
    </dgm:pt>
    <dgm:pt modelId="{F7040357-79AD-48BE-9988-6930B3DF52D6}">
      <dgm:prSet phldrT="[Текст]" phldr="1"/>
      <dgm:spPr/>
      <dgm:t>
        <a:bodyPr/>
        <a:lstStyle/>
        <a:p>
          <a:endParaRPr lang="ru-RU"/>
        </a:p>
      </dgm:t>
    </dgm:pt>
    <dgm:pt modelId="{9FB048F9-AC49-4DF5-815D-7871D0E37C0C}" type="parTrans" cxnId="{5A536401-0FF7-4278-AEF3-D48EA815DEFC}">
      <dgm:prSet/>
      <dgm:spPr/>
      <dgm:t>
        <a:bodyPr/>
        <a:lstStyle/>
        <a:p>
          <a:endParaRPr lang="ru-RU"/>
        </a:p>
      </dgm:t>
    </dgm:pt>
    <dgm:pt modelId="{B202D44D-AC15-4A13-B0A4-BB357FAF6491}" type="sibTrans" cxnId="{5A536401-0FF7-4278-AEF3-D48EA815DEFC}">
      <dgm:prSet/>
      <dgm:spPr/>
      <dgm:t>
        <a:bodyPr/>
        <a:lstStyle/>
        <a:p>
          <a:endParaRPr lang="ru-RU"/>
        </a:p>
      </dgm:t>
    </dgm:pt>
    <dgm:pt modelId="{EB61E403-64A2-4782-AB70-B23CE8C946CD}">
      <dgm:prSet phldrT="[Текст]"/>
      <dgm:spPr/>
      <dgm:t>
        <a:bodyPr/>
        <a:lstStyle/>
        <a:p>
          <a:r>
            <a:rPr lang="ru-RU" b="0" i="0" dirty="0" smtClean="0"/>
            <a:t>В ходе консультаций могут быть составлены проекты юридических документов (в том числе обращения в государственные органы, иные организации), однако представительство интересов клиента в государственных органах сотрудниками не осуществляется.</a:t>
          </a:r>
          <a:endParaRPr lang="ru-RU" dirty="0"/>
        </a:p>
      </dgm:t>
    </dgm:pt>
    <dgm:pt modelId="{82625B00-E2C2-4D2D-8E5F-F7F2C5F9E036}" type="parTrans" cxnId="{BA1F9705-03EB-4C48-B115-1EFA959AC458}">
      <dgm:prSet/>
      <dgm:spPr/>
      <dgm:t>
        <a:bodyPr/>
        <a:lstStyle/>
        <a:p>
          <a:endParaRPr lang="ru-RU"/>
        </a:p>
      </dgm:t>
    </dgm:pt>
    <dgm:pt modelId="{E30A0817-CD31-43C7-B39C-9A1620837932}" type="sibTrans" cxnId="{BA1F9705-03EB-4C48-B115-1EFA959AC458}">
      <dgm:prSet/>
      <dgm:spPr/>
      <dgm:t>
        <a:bodyPr/>
        <a:lstStyle/>
        <a:p>
          <a:endParaRPr lang="ru-RU"/>
        </a:p>
      </dgm:t>
    </dgm:pt>
    <dgm:pt modelId="{FCF39FFD-4D22-4DC8-A794-AA2890ABE069}">
      <dgm:prSet phldrT="[Текст]"/>
      <dgm:spPr/>
      <dgm:t>
        <a:bodyPr/>
        <a:lstStyle/>
        <a:p>
          <a:r>
            <a:rPr lang="ru-RU" b="0" i="0" dirty="0" smtClean="0"/>
            <a:t>ССПП не консультирует субъектов предпринимательской деятельности. </a:t>
          </a:r>
          <a:endParaRPr lang="ru-RU" dirty="0"/>
        </a:p>
      </dgm:t>
    </dgm:pt>
    <dgm:pt modelId="{F8FB388D-7989-4DE7-A86A-C4B4AE08167F}" type="parTrans" cxnId="{2DC7A691-E86D-4604-9E6D-46C50EBAEE59}">
      <dgm:prSet/>
      <dgm:spPr/>
      <dgm:t>
        <a:bodyPr/>
        <a:lstStyle/>
        <a:p>
          <a:endParaRPr lang="ru-RU"/>
        </a:p>
      </dgm:t>
    </dgm:pt>
    <dgm:pt modelId="{CEDD5783-5F40-4779-99CD-D7D1B5751055}" type="sibTrans" cxnId="{2DC7A691-E86D-4604-9E6D-46C50EBAEE59}">
      <dgm:prSet/>
      <dgm:spPr/>
      <dgm:t>
        <a:bodyPr/>
        <a:lstStyle/>
        <a:p>
          <a:endParaRPr lang="ru-RU"/>
        </a:p>
      </dgm:t>
    </dgm:pt>
    <dgm:pt modelId="{62F6AB47-08F4-47F6-A1C7-0DBAA196A21D}">
      <dgm:prSet phldrT="[Текст]"/>
      <dgm:spPr/>
      <dgm:t>
        <a:bodyPr/>
        <a:lstStyle/>
        <a:p>
          <a:r>
            <a:rPr lang="ru-RU" b="0" i="0" dirty="0" smtClean="0"/>
            <a:t>Консультации по неправовым вопросам не даются</a:t>
          </a:r>
          <a:endParaRPr lang="ru-RU" dirty="0"/>
        </a:p>
      </dgm:t>
    </dgm:pt>
    <dgm:pt modelId="{50139D91-0B5E-429D-B4D8-D31BEB55FBAE}" type="parTrans" cxnId="{180EDBFB-6B17-4D2D-B3CE-F06DBD59F804}">
      <dgm:prSet/>
      <dgm:spPr/>
      <dgm:t>
        <a:bodyPr/>
        <a:lstStyle/>
        <a:p>
          <a:endParaRPr lang="ru-RU"/>
        </a:p>
      </dgm:t>
    </dgm:pt>
    <dgm:pt modelId="{D0269B00-78F5-46AC-B6D7-B1193BFE7808}" type="sibTrans" cxnId="{180EDBFB-6B17-4D2D-B3CE-F06DBD59F804}">
      <dgm:prSet/>
      <dgm:spPr/>
      <dgm:t>
        <a:bodyPr/>
        <a:lstStyle/>
        <a:p>
          <a:endParaRPr lang="ru-RU"/>
        </a:p>
      </dgm:t>
    </dgm:pt>
    <dgm:pt modelId="{4064D7F4-B0C0-4D26-BB30-ED75B892F1E5}">
      <dgm:prSet phldrT="[Текст]"/>
      <dgm:spPr/>
      <dgm:t>
        <a:bodyPr/>
        <a:lstStyle/>
        <a:p>
          <a:r>
            <a:rPr lang="ru-RU" dirty="0" smtClean="0"/>
            <a:t>Любые документы принимаются у клиента только в копиях</a:t>
          </a:r>
          <a:endParaRPr lang="ru-RU" dirty="0"/>
        </a:p>
      </dgm:t>
    </dgm:pt>
    <dgm:pt modelId="{78256741-052C-4DA4-A710-378FE6310962}" type="parTrans" cxnId="{ABBA516F-3327-435B-82EB-C3C795769DAF}">
      <dgm:prSet/>
      <dgm:spPr/>
      <dgm:t>
        <a:bodyPr/>
        <a:lstStyle/>
        <a:p>
          <a:endParaRPr lang="ru-RU"/>
        </a:p>
      </dgm:t>
    </dgm:pt>
    <dgm:pt modelId="{AAE7A351-BD8E-481A-8B10-353F5FFB2BF1}" type="sibTrans" cxnId="{ABBA516F-3327-435B-82EB-C3C795769DAF}">
      <dgm:prSet/>
      <dgm:spPr/>
      <dgm:t>
        <a:bodyPr/>
        <a:lstStyle/>
        <a:p>
          <a:endParaRPr lang="ru-RU"/>
        </a:p>
      </dgm:t>
    </dgm:pt>
    <dgm:pt modelId="{AEC351B0-83A8-4A16-BE9E-8BB7C0DA4F72}">
      <dgm:prSet phldrT="[Текст]"/>
      <dgm:spPr/>
      <dgm:t>
        <a:bodyPr/>
        <a:lstStyle/>
        <a:p>
          <a:endParaRPr lang="ru-RU" dirty="0"/>
        </a:p>
      </dgm:t>
    </dgm:pt>
    <dgm:pt modelId="{A636E9E9-1082-4971-AAD9-6321703A0575}" type="parTrans" cxnId="{38C55CA8-7A8C-4531-B81C-F0FAEB3242C8}">
      <dgm:prSet/>
      <dgm:spPr/>
      <dgm:t>
        <a:bodyPr/>
        <a:lstStyle/>
        <a:p>
          <a:endParaRPr lang="ru-RU"/>
        </a:p>
      </dgm:t>
    </dgm:pt>
    <dgm:pt modelId="{61B8A19C-EE79-4276-BD4C-84EACAE12DAE}" type="sibTrans" cxnId="{38C55CA8-7A8C-4531-B81C-F0FAEB3242C8}">
      <dgm:prSet/>
      <dgm:spPr/>
      <dgm:t>
        <a:bodyPr/>
        <a:lstStyle/>
        <a:p>
          <a:endParaRPr lang="ru-RU"/>
        </a:p>
      </dgm:t>
    </dgm:pt>
    <dgm:pt modelId="{9E82D991-F5D8-4385-85D2-DCB3AF141295}" type="pres">
      <dgm:prSet presAssocID="{FB7E29E4-A7AD-46F7-B029-33079485838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EED36E-EDC9-42D5-AEA6-D880D2AD61CC}" type="pres">
      <dgm:prSet presAssocID="{64B0E643-C6E8-419F-B6AB-F750C06D9A33}" presName="composite" presStyleCnt="0"/>
      <dgm:spPr/>
    </dgm:pt>
    <dgm:pt modelId="{385DE757-7E66-468A-9874-0FCFEC2E3240}" type="pres">
      <dgm:prSet presAssocID="{64B0E643-C6E8-419F-B6AB-F750C06D9A33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A19F0E-7CE7-44C4-9814-333EBD7624B0}" type="pres">
      <dgm:prSet presAssocID="{64B0E643-C6E8-419F-B6AB-F750C06D9A33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939936-8D37-4035-B7C2-F3C0321162F3}" type="pres">
      <dgm:prSet presAssocID="{0E8426C5-D0E2-405B-8067-C0B73CF92176}" presName="sp" presStyleCnt="0"/>
      <dgm:spPr/>
    </dgm:pt>
    <dgm:pt modelId="{2CCB859E-A96E-4C95-8494-5D83B278EAB2}" type="pres">
      <dgm:prSet presAssocID="{9CA8D717-0C98-4DC8-8470-39735E8F52E7}" presName="composite" presStyleCnt="0"/>
      <dgm:spPr/>
    </dgm:pt>
    <dgm:pt modelId="{1C57091E-F50A-4E9A-874F-DEE25F1C582F}" type="pres">
      <dgm:prSet presAssocID="{9CA8D717-0C98-4DC8-8470-39735E8F52E7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E0067C-C7B2-4206-9832-E3F978A87757}" type="pres">
      <dgm:prSet presAssocID="{9CA8D717-0C98-4DC8-8470-39735E8F52E7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23058B-0BBA-4232-A259-41E8CEA49846}" type="pres">
      <dgm:prSet presAssocID="{128E114F-149E-4936-B1B0-04065B177734}" presName="sp" presStyleCnt="0"/>
      <dgm:spPr/>
    </dgm:pt>
    <dgm:pt modelId="{1A0E7808-771B-49CB-B85E-2F82BA11EF9C}" type="pres">
      <dgm:prSet presAssocID="{F7040357-79AD-48BE-9988-6930B3DF52D6}" presName="composite" presStyleCnt="0"/>
      <dgm:spPr/>
    </dgm:pt>
    <dgm:pt modelId="{44A92858-FB54-4C8E-B66F-73CF05109F78}" type="pres">
      <dgm:prSet presAssocID="{F7040357-79AD-48BE-9988-6930B3DF52D6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FE0F89-6053-4BF5-9F9C-0C4C4FD753A8}" type="pres">
      <dgm:prSet presAssocID="{F7040357-79AD-48BE-9988-6930B3DF52D6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09A51A-1A5A-4EC6-A16D-4400E8F37BFF}" type="pres">
      <dgm:prSet presAssocID="{B202D44D-AC15-4A13-B0A4-BB357FAF6491}" presName="sp" presStyleCnt="0"/>
      <dgm:spPr/>
    </dgm:pt>
    <dgm:pt modelId="{AB8A4AE3-5BC2-4B1D-91F9-24E3C84962D0}" type="pres">
      <dgm:prSet presAssocID="{AEC351B0-83A8-4A16-BE9E-8BB7C0DA4F72}" presName="composite" presStyleCnt="0"/>
      <dgm:spPr/>
    </dgm:pt>
    <dgm:pt modelId="{7D67BBD4-DAED-4AFE-91A6-D4BADFC154AF}" type="pres">
      <dgm:prSet presAssocID="{AEC351B0-83A8-4A16-BE9E-8BB7C0DA4F72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ED2D39-D634-4B75-A9F0-744FE2D5E21F}" type="pres">
      <dgm:prSet presAssocID="{AEC351B0-83A8-4A16-BE9E-8BB7C0DA4F72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B97D3B2-A520-41A1-AD6A-6C3E7D96364E}" type="presOf" srcId="{62F6AB47-08F4-47F6-A1C7-0DBAA196A21D}" destId="{E9E0067C-C7B2-4206-9832-E3F978A87757}" srcOrd="0" destOrd="1" presId="urn:microsoft.com/office/officeart/2005/8/layout/chevron2"/>
    <dgm:cxn modelId="{BA1F9705-03EB-4C48-B115-1EFA959AC458}" srcId="{F7040357-79AD-48BE-9988-6930B3DF52D6}" destId="{EB61E403-64A2-4782-AB70-B23CE8C946CD}" srcOrd="0" destOrd="0" parTransId="{82625B00-E2C2-4D2D-8E5F-F7F2C5F9E036}" sibTransId="{E30A0817-CD31-43C7-B39C-9A1620837932}"/>
    <dgm:cxn modelId="{2DC7A691-E86D-4604-9E6D-46C50EBAEE59}" srcId="{64B0E643-C6E8-419F-B6AB-F750C06D9A33}" destId="{FCF39FFD-4D22-4DC8-A794-AA2890ABE069}" srcOrd="1" destOrd="0" parTransId="{F8FB388D-7989-4DE7-A86A-C4B4AE08167F}" sibTransId="{CEDD5783-5F40-4779-99CD-D7D1B5751055}"/>
    <dgm:cxn modelId="{FCFBB793-8178-4BF1-B39D-9E75B93F7E2D}" srcId="{9CA8D717-0C98-4DC8-8470-39735E8F52E7}" destId="{2BF96E27-6BF1-477A-9051-17BEEACEE0EF}" srcOrd="0" destOrd="0" parTransId="{1CCF8A61-0527-4458-B336-378BD6416395}" sibTransId="{36964A08-93AC-4A61-B9D4-C8BE2C66E8A1}"/>
    <dgm:cxn modelId="{BEE9F64D-514D-40C0-9F62-DADDBE268023}" type="presOf" srcId="{FCF39FFD-4D22-4DC8-A794-AA2890ABE069}" destId="{FAA19F0E-7CE7-44C4-9814-333EBD7624B0}" srcOrd="0" destOrd="1" presId="urn:microsoft.com/office/officeart/2005/8/layout/chevron2"/>
    <dgm:cxn modelId="{219526A3-81F9-47BC-A0CF-271A3BC963B5}" type="presOf" srcId="{FB7E29E4-A7AD-46F7-B029-33079485838F}" destId="{9E82D991-F5D8-4385-85D2-DCB3AF141295}" srcOrd="0" destOrd="0" presId="urn:microsoft.com/office/officeart/2005/8/layout/chevron2"/>
    <dgm:cxn modelId="{955D8E2B-2B0B-4540-91EC-D9808E452505}" srcId="{FB7E29E4-A7AD-46F7-B029-33079485838F}" destId="{64B0E643-C6E8-419F-B6AB-F750C06D9A33}" srcOrd="0" destOrd="0" parTransId="{9421DCC0-16C1-46E3-A6AE-B7D30FEE47A6}" sibTransId="{0E8426C5-D0E2-405B-8067-C0B73CF92176}"/>
    <dgm:cxn modelId="{188FA74B-47CD-4ED2-82EE-EDF53D0EB122}" type="presOf" srcId="{AEC351B0-83A8-4A16-BE9E-8BB7C0DA4F72}" destId="{7D67BBD4-DAED-4AFE-91A6-D4BADFC154AF}" srcOrd="0" destOrd="0" presId="urn:microsoft.com/office/officeart/2005/8/layout/chevron2"/>
    <dgm:cxn modelId="{E8335C65-CAC0-450C-A694-470D070B2422}" type="presOf" srcId="{66B6DF30-87F0-4685-B41E-05482653C10D}" destId="{FAA19F0E-7CE7-44C4-9814-333EBD7624B0}" srcOrd="0" destOrd="0" presId="urn:microsoft.com/office/officeart/2005/8/layout/chevron2"/>
    <dgm:cxn modelId="{5A536401-0FF7-4278-AEF3-D48EA815DEFC}" srcId="{FB7E29E4-A7AD-46F7-B029-33079485838F}" destId="{F7040357-79AD-48BE-9988-6930B3DF52D6}" srcOrd="2" destOrd="0" parTransId="{9FB048F9-AC49-4DF5-815D-7871D0E37C0C}" sibTransId="{B202D44D-AC15-4A13-B0A4-BB357FAF6491}"/>
    <dgm:cxn modelId="{9B9673E0-3036-42CE-ACCC-07BC64C7517D}" type="presOf" srcId="{9CA8D717-0C98-4DC8-8470-39735E8F52E7}" destId="{1C57091E-F50A-4E9A-874F-DEE25F1C582F}" srcOrd="0" destOrd="0" presId="urn:microsoft.com/office/officeart/2005/8/layout/chevron2"/>
    <dgm:cxn modelId="{FCCD46CB-06DB-4FF5-881E-99B025E8BBE7}" srcId="{FB7E29E4-A7AD-46F7-B029-33079485838F}" destId="{9CA8D717-0C98-4DC8-8470-39735E8F52E7}" srcOrd="1" destOrd="0" parTransId="{EB4AB213-4D32-448E-9B1C-9C04DA2B842F}" sibTransId="{128E114F-149E-4936-B1B0-04065B177734}"/>
    <dgm:cxn modelId="{B2437227-5C00-44F4-AB5F-C0AFAE524E64}" type="presOf" srcId="{F7040357-79AD-48BE-9988-6930B3DF52D6}" destId="{44A92858-FB54-4C8E-B66F-73CF05109F78}" srcOrd="0" destOrd="0" presId="urn:microsoft.com/office/officeart/2005/8/layout/chevron2"/>
    <dgm:cxn modelId="{ABBA516F-3327-435B-82EB-C3C795769DAF}" srcId="{AEC351B0-83A8-4A16-BE9E-8BB7C0DA4F72}" destId="{4064D7F4-B0C0-4D26-BB30-ED75B892F1E5}" srcOrd="0" destOrd="0" parTransId="{78256741-052C-4DA4-A710-378FE6310962}" sibTransId="{AAE7A351-BD8E-481A-8B10-353F5FFB2BF1}"/>
    <dgm:cxn modelId="{38C55CA8-7A8C-4531-B81C-F0FAEB3242C8}" srcId="{FB7E29E4-A7AD-46F7-B029-33079485838F}" destId="{AEC351B0-83A8-4A16-BE9E-8BB7C0DA4F72}" srcOrd="3" destOrd="0" parTransId="{A636E9E9-1082-4971-AAD9-6321703A0575}" sibTransId="{61B8A19C-EE79-4276-BD4C-84EACAE12DAE}"/>
    <dgm:cxn modelId="{FC1CA7F5-4C0F-4E28-A90F-AA917828C7F7}" type="presOf" srcId="{64B0E643-C6E8-419F-B6AB-F750C06D9A33}" destId="{385DE757-7E66-468A-9874-0FCFEC2E3240}" srcOrd="0" destOrd="0" presId="urn:microsoft.com/office/officeart/2005/8/layout/chevron2"/>
    <dgm:cxn modelId="{180EDBFB-6B17-4D2D-B3CE-F06DBD59F804}" srcId="{9CA8D717-0C98-4DC8-8470-39735E8F52E7}" destId="{62F6AB47-08F4-47F6-A1C7-0DBAA196A21D}" srcOrd="1" destOrd="0" parTransId="{50139D91-0B5E-429D-B4D8-D31BEB55FBAE}" sibTransId="{D0269B00-78F5-46AC-B6D7-B1193BFE7808}"/>
    <dgm:cxn modelId="{FD99D9AD-2F66-430D-A355-A84EDEA25581}" srcId="{64B0E643-C6E8-419F-B6AB-F750C06D9A33}" destId="{66B6DF30-87F0-4685-B41E-05482653C10D}" srcOrd="0" destOrd="0" parTransId="{D1450B22-3454-4229-8229-1DE026BF6FAF}" sibTransId="{711D9868-3E0C-4561-AD0E-9DC741435B92}"/>
    <dgm:cxn modelId="{9BC49948-C22D-45CE-B434-AB8E5983E941}" type="presOf" srcId="{4064D7F4-B0C0-4D26-BB30-ED75B892F1E5}" destId="{58ED2D39-D634-4B75-A9F0-744FE2D5E21F}" srcOrd="0" destOrd="0" presId="urn:microsoft.com/office/officeart/2005/8/layout/chevron2"/>
    <dgm:cxn modelId="{942C0997-10C2-4E8A-9694-7D6E2B8F61B1}" type="presOf" srcId="{2BF96E27-6BF1-477A-9051-17BEEACEE0EF}" destId="{E9E0067C-C7B2-4206-9832-E3F978A87757}" srcOrd="0" destOrd="0" presId="urn:microsoft.com/office/officeart/2005/8/layout/chevron2"/>
    <dgm:cxn modelId="{2D1F9F01-DAD5-4E4F-82E9-E3BE9CC93060}" type="presOf" srcId="{EB61E403-64A2-4782-AB70-B23CE8C946CD}" destId="{81FE0F89-6053-4BF5-9F9C-0C4C4FD753A8}" srcOrd="0" destOrd="0" presId="urn:microsoft.com/office/officeart/2005/8/layout/chevron2"/>
    <dgm:cxn modelId="{3FBDEA69-1261-451A-BED2-E229015AA766}" type="presParOf" srcId="{9E82D991-F5D8-4385-85D2-DCB3AF141295}" destId="{41EED36E-EDC9-42D5-AEA6-D880D2AD61CC}" srcOrd="0" destOrd="0" presId="urn:microsoft.com/office/officeart/2005/8/layout/chevron2"/>
    <dgm:cxn modelId="{C8D923CD-9D88-42C9-BDE0-525ACC86442D}" type="presParOf" srcId="{41EED36E-EDC9-42D5-AEA6-D880D2AD61CC}" destId="{385DE757-7E66-468A-9874-0FCFEC2E3240}" srcOrd="0" destOrd="0" presId="urn:microsoft.com/office/officeart/2005/8/layout/chevron2"/>
    <dgm:cxn modelId="{36A3B12C-9149-4DB2-890C-A00E8BBBFEF3}" type="presParOf" srcId="{41EED36E-EDC9-42D5-AEA6-D880D2AD61CC}" destId="{FAA19F0E-7CE7-44C4-9814-333EBD7624B0}" srcOrd="1" destOrd="0" presId="urn:microsoft.com/office/officeart/2005/8/layout/chevron2"/>
    <dgm:cxn modelId="{246BB0FD-6180-462C-B783-CD9E14580276}" type="presParOf" srcId="{9E82D991-F5D8-4385-85D2-DCB3AF141295}" destId="{6A939936-8D37-4035-B7C2-F3C0321162F3}" srcOrd="1" destOrd="0" presId="urn:microsoft.com/office/officeart/2005/8/layout/chevron2"/>
    <dgm:cxn modelId="{2C274915-77B4-4CD6-9868-1835076D94C3}" type="presParOf" srcId="{9E82D991-F5D8-4385-85D2-DCB3AF141295}" destId="{2CCB859E-A96E-4C95-8494-5D83B278EAB2}" srcOrd="2" destOrd="0" presId="urn:microsoft.com/office/officeart/2005/8/layout/chevron2"/>
    <dgm:cxn modelId="{854AFAE7-E3CE-42BA-99A1-318EE670A62B}" type="presParOf" srcId="{2CCB859E-A96E-4C95-8494-5D83B278EAB2}" destId="{1C57091E-F50A-4E9A-874F-DEE25F1C582F}" srcOrd="0" destOrd="0" presId="urn:microsoft.com/office/officeart/2005/8/layout/chevron2"/>
    <dgm:cxn modelId="{6E0E6029-D9F7-41CE-B7BF-49276CBD170E}" type="presParOf" srcId="{2CCB859E-A96E-4C95-8494-5D83B278EAB2}" destId="{E9E0067C-C7B2-4206-9832-E3F978A87757}" srcOrd="1" destOrd="0" presId="urn:microsoft.com/office/officeart/2005/8/layout/chevron2"/>
    <dgm:cxn modelId="{89301E4B-2313-40B8-9860-AC97FBF20B51}" type="presParOf" srcId="{9E82D991-F5D8-4385-85D2-DCB3AF141295}" destId="{6D23058B-0BBA-4232-A259-41E8CEA49846}" srcOrd="3" destOrd="0" presId="urn:microsoft.com/office/officeart/2005/8/layout/chevron2"/>
    <dgm:cxn modelId="{314512E2-2317-4D8F-ADBD-7136F569F333}" type="presParOf" srcId="{9E82D991-F5D8-4385-85D2-DCB3AF141295}" destId="{1A0E7808-771B-49CB-B85E-2F82BA11EF9C}" srcOrd="4" destOrd="0" presId="urn:microsoft.com/office/officeart/2005/8/layout/chevron2"/>
    <dgm:cxn modelId="{E7D05109-2099-41A3-BB75-C281B0A96214}" type="presParOf" srcId="{1A0E7808-771B-49CB-B85E-2F82BA11EF9C}" destId="{44A92858-FB54-4C8E-B66F-73CF05109F78}" srcOrd="0" destOrd="0" presId="urn:microsoft.com/office/officeart/2005/8/layout/chevron2"/>
    <dgm:cxn modelId="{B8B46A04-484A-465E-9240-1EAF646BB821}" type="presParOf" srcId="{1A0E7808-771B-49CB-B85E-2F82BA11EF9C}" destId="{81FE0F89-6053-4BF5-9F9C-0C4C4FD753A8}" srcOrd="1" destOrd="0" presId="urn:microsoft.com/office/officeart/2005/8/layout/chevron2"/>
    <dgm:cxn modelId="{F1469ACD-47DE-4C16-978D-C460A7DFD308}" type="presParOf" srcId="{9E82D991-F5D8-4385-85D2-DCB3AF141295}" destId="{5309A51A-1A5A-4EC6-A16D-4400E8F37BFF}" srcOrd="5" destOrd="0" presId="urn:microsoft.com/office/officeart/2005/8/layout/chevron2"/>
    <dgm:cxn modelId="{99CEFA6C-E48B-4AED-899A-7E4CCB41101C}" type="presParOf" srcId="{9E82D991-F5D8-4385-85D2-DCB3AF141295}" destId="{AB8A4AE3-5BC2-4B1D-91F9-24E3C84962D0}" srcOrd="6" destOrd="0" presId="urn:microsoft.com/office/officeart/2005/8/layout/chevron2"/>
    <dgm:cxn modelId="{544F3FC0-4F84-461E-84E4-73CD1D2FCCF1}" type="presParOf" srcId="{AB8A4AE3-5BC2-4B1D-91F9-24E3C84962D0}" destId="{7D67BBD4-DAED-4AFE-91A6-D4BADFC154AF}" srcOrd="0" destOrd="0" presId="urn:microsoft.com/office/officeart/2005/8/layout/chevron2"/>
    <dgm:cxn modelId="{3386DC17-42BA-4A29-A890-1EE6C39746C0}" type="presParOf" srcId="{AB8A4AE3-5BC2-4B1D-91F9-24E3C84962D0}" destId="{58ED2D39-D634-4B75-A9F0-744FE2D5E21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0B0D149F-DB55-4B4F-ABBE-1B607A377650}" type="doc">
      <dgm:prSet loTypeId="urn:microsoft.com/office/officeart/2005/8/layout/defaul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BF4F020-9981-489E-A538-708D5D468A41}">
      <dgm:prSet phldrT="[Текст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Спасибо за внимание!</a:t>
          </a:r>
          <a:endParaRPr lang="ru-RU" dirty="0"/>
        </a:p>
      </dgm:t>
    </dgm:pt>
    <dgm:pt modelId="{AA486E76-7D45-4A11-8719-ABA005069617}" type="parTrans" cxnId="{6BFF379B-3233-47A4-8021-2B7E828E0A4D}">
      <dgm:prSet/>
      <dgm:spPr/>
      <dgm:t>
        <a:bodyPr/>
        <a:lstStyle/>
        <a:p>
          <a:endParaRPr lang="ru-RU"/>
        </a:p>
      </dgm:t>
    </dgm:pt>
    <dgm:pt modelId="{EE4E4D70-FFC4-4F1D-A76B-ADA3FE0EADEE}" type="sibTrans" cxnId="{6BFF379B-3233-47A4-8021-2B7E828E0A4D}">
      <dgm:prSet/>
      <dgm:spPr/>
      <dgm:t>
        <a:bodyPr/>
        <a:lstStyle/>
        <a:p>
          <a:endParaRPr lang="ru-RU"/>
        </a:p>
      </dgm:t>
    </dgm:pt>
    <dgm:pt modelId="{60F5DCB1-4EC2-4EE3-8F96-1C0CC7DDB6BB}" type="pres">
      <dgm:prSet presAssocID="{0B0D149F-DB55-4B4F-ABBE-1B607A37765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E30D78-93A2-41CE-A1D1-61C753928B20}" type="pres">
      <dgm:prSet presAssocID="{DBF4F020-9981-489E-A538-708D5D468A41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75F5D0-EBA4-4FFD-BA31-172C2AEDA12F}" type="presOf" srcId="{DBF4F020-9981-489E-A538-708D5D468A41}" destId="{AFE30D78-93A2-41CE-A1D1-61C753928B20}" srcOrd="0" destOrd="0" presId="urn:microsoft.com/office/officeart/2005/8/layout/default"/>
    <dgm:cxn modelId="{044720F9-DBB8-46F7-8249-A906DABA4080}" type="presOf" srcId="{0B0D149F-DB55-4B4F-ABBE-1B607A377650}" destId="{60F5DCB1-4EC2-4EE3-8F96-1C0CC7DDB6BB}" srcOrd="0" destOrd="0" presId="urn:microsoft.com/office/officeart/2005/8/layout/default"/>
    <dgm:cxn modelId="{6BFF379B-3233-47A4-8021-2B7E828E0A4D}" srcId="{0B0D149F-DB55-4B4F-ABBE-1B607A377650}" destId="{DBF4F020-9981-489E-A538-708D5D468A41}" srcOrd="0" destOrd="0" parTransId="{AA486E76-7D45-4A11-8719-ABA005069617}" sibTransId="{EE4E4D70-FFC4-4F1D-A76B-ADA3FE0EADEE}"/>
    <dgm:cxn modelId="{533B9217-0CE5-4F69-B9F8-CCD38872C113}" type="presParOf" srcId="{60F5DCB1-4EC2-4EE3-8F96-1C0CC7DDB6BB}" destId="{AFE30D78-93A2-41CE-A1D1-61C753928B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C77129-E157-4D50-BD36-631A2A22C3DD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5E6663-ED1D-404E-AAC3-D8295A05F5CB}">
      <dgm:prSet phldrT="[Текст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0" cap="none" baseline="0" dirty="0" smtClean="0"/>
            <a:t>Юридическая клиника</a:t>
          </a:r>
          <a:r>
            <a:rPr lang="ru-RU" b="0" dirty="0" smtClean="0"/>
            <a:t>,</a:t>
          </a:r>
          <a:r>
            <a:rPr lang="ru-RU" dirty="0" smtClean="0"/>
            <a:t> предусматривающая работу </a:t>
          </a:r>
          <a:br>
            <a:rPr lang="ru-RU" dirty="0" smtClean="0"/>
          </a:br>
          <a:r>
            <a:rPr lang="ru-RU" dirty="0" smtClean="0"/>
            <a:t>с </a:t>
          </a:r>
          <a:r>
            <a:rPr lang="ru-RU" b="1" cap="all" baseline="0" dirty="0" smtClean="0"/>
            <a:t>реальными клиентами</a:t>
          </a:r>
          <a:br>
            <a:rPr lang="ru-RU" b="1" cap="all" baseline="0" dirty="0" smtClean="0"/>
          </a:br>
          <a:r>
            <a:rPr lang="ru-RU" b="0" cap="none" baseline="0" dirty="0" smtClean="0"/>
            <a:t>на базе</a:t>
          </a:r>
          <a:r>
            <a:rPr lang="ru-RU" b="1" cap="none" baseline="0" dirty="0" smtClean="0"/>
            <a:t> </a:t>
          </a:r>
          <a:br>
            <a:rPr lang="ru-RU" b="1" cap="none" baseline="0" dirty="0" smtClean="0"/>
          </a:br>
          <a:r>
            <a:rPr lang="ru-RU" b="1" cap="all" baseline="0" dirty="0" smtClean="0"/>
            <a:t>юридического факультета </a:t>
          </a:r>
          <a:endParaRPr lang="ru-RU" b="1" cap="all" baseline="0" dirty="0"/>
        </a:p>
      </dgm:t>
    </dgm:pt>
    <dgm:pt modelId="{8255EEFA-38A2-4F9A-B669-20CA6CFEAC21}" type="parTrans" cxnId="{DEF6D7F0-4BA9-44F4-8A5E-9391EB9C051F}">
      <dgm:prSet/>
      <dgm:spPr/>
      <dgm:t>
        <a:bodyPr/>
        <a:lstStyle/>
        <a:p>
          <a:endParaRPr lang="ru-RU"/>
        </a:p>
      </dgm:t>
    </dgm:pt>
    <dgm:pt modelId="{90F87A6A-2AC9-4448-834A-0671DC1C1399}" type="sibTrans" cxnId="{DEF6D7F0-4BA9-44F4-8A5E-9391EB9C051F}">
      <dgm:prSet/>
      <dgm:spPr/>
      <dgm:t>
        <a:bodyPr/>
        <a:lstStyle/>
        <a:p>
          <a:endParaRPr lang="ru-RU"/>
        </a:p>
      </dgm:t>
    </dgm:pt>
    <dgm:pt modelId="{06A83B4C-AA33-4430-880A-C2620499D48A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dirty="0" smtClean="0"/>
            <a:t>Структурное подразделение факультета (института, университета), в котором проходит часть практики</a:t>
          </a:r>
          <a:endParaRPr lang="ru-RU" sz="1600" dirty="0"/>
        </a:p>
      </dgm:t>
    </dgm:pt>
    <dgm:pt modelId="{621E8FA6-9DD8-47D5-ABAA-8D362D6C8B87}" type="parTrans" cxnId="{142A45E7-6288-4893-83C2-25EDEEDEAE80}">
      <dgm:prSet/>
      <dgm:spPr/>
      <dgm:t>
        <a:bodyPr/>
        <a:lstStyle/>
        <a:p>
          <a:endParaRPr lang="ru-RU"/>
        </a:p>
      </dgm:t>
    </dgm:pt>
    <dgm:pt modelId="{21F983EB-9DFE-4319-B15B-862ABAD51092}" type="sibTrans" cxnId="{142A45E7-6288-4893-83C2-25EDEEDEAE80}">
      <dgm:prSet/>
      <dgm:spPr/>
      <dgm:t>
        <a:bodyPr/>
        <a:lstStyle/>
        <a:p>
          <a:endParaRPr lang="ru-RU"/>
        </a:p>
      </dgm:t>
    </dgm:pt>
    <dgm:pt modelId="{C33B8CE5-3667-4E88-BE5C-1E0BB71EBB77}">
      <dgm:prSet phldrT="[Текст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0" dirty="0" smtClean="0"/>
            <a:t>Юридическая клиника,</a:t>
          </a:r>
          <a:r>
            <a:rPr lang="ru-RU" dirty="0" smtClean="0"/>
            <a:t> предусматривающая работу </a:t>
          </a:r>
          <a:br>
            <a:rPr lang="ru-RU" dirty="0" smtClean="0"/>
          </a:br>
          <a:r>
            <a:rPr lang="ru-RU" dirty="0" smtClean="0"/>
            <a:t>с </a:t>
          </a:r>
          <a:r>
            <a:rPr lang="ru-RU" b="1" cap="all" baseline="0" dirty="0" smtClean="0"/>
            <a:t>реальными клиентами</a:t>
          </a:r>
          <a:br>
            <a:rPr lang="ru-RU" b="1" cap="all" baseline="0" dirty="0" smtClean="0"/>
          </a:br>
          <a:r>
            <a:rPr lang="ru-RU" b="0" cap="none" baseline="0" dirty="0" smtClean="0"/>
            <a:t>за пределами </a:t>
          </a:r>
          <a:br>
            <a:rPr lang="ru-RU" b="0" cap="none" baseline="0" dirty="0" smtClean="0"/>
          </a:br>
          <a:r>
            <a:rPr lang="ru-RU" b="0" cap="none" baseline="0" dirty="0" smtClean="0"/>
            <a:t>юридического факультета</a:t>
          </a:r>
        </a:p>
        <a:p>
          <a:r>
            <a:rPr lang="ru-RU" b="0" cap="none" baseline="0" dirty="0" smtClean="0"/>
            <a:t>(</a:t>
          </a:r>
          <a:r>
            <a:rPr lang="ru-RU" b="1" cap="none" baseline="0" dirty="0" smtClean="0"/>
            <a:t>«ИНТЕРНАТУРА</a:t>
          </a:r>
          <a:r>
            <a:rPr lang="ru-RU" b="0" cap="none" baseline="0" dirty="0" smtClean="0"/>
            <a:t>») </a:t>
          </a:r>
          <a:endParaRPr lang="ru-RU" b="0" cap="none" baseline="0" dirty="0"/>
        </a:p>
      </dgm:t>
    </dgm:pt>
    <dgm:pt modelId="{B7BA6B66-5CD1-4B87-84B1-282876FAED7E}" type="parTrans" cxnId="{214C5E94-C6C8-48CA-A68C-BDE27EA053A8}">
      <dgm:prSet/>
      <dgm:spPr/>
      <dgm:t>
        <a:bodyPr/>
        <a:lstStyle/>
        <a:p>
          <a:endParaRPr lang="ru-RU"/>
        </a:p>
      </dgm:t>
    </dgm:pt>
    <dgm:pt modelId="{AF697AC8-7531-4A07-8A3F-8E450E376E44}" type="sibTrans" cxnId="{214C5E94-C6C8-48CA-A68C-BDE27EA053A8}">
      <dgm:prSet/>
      <dgm:spPr/>
      <dgm:t>
        <a:bodyPr/>
        <a:lstStyle/>
        <a:p>
          <a:endParaRPr lang="ru-RU"/>
        </a:p>
      </dgm:t>
    </dgm:pt>
    <dgm:pt modelId="{2D1A5363-68DD-40BF-AD01-A881EC029632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500" dirty="0" smtClean="0"/>
            <a:t>Практические спецкурсы в рамках учебной программы</a:t>
          </a:r>
          <a:endParaRPr lang="ru-RU" sz="1500" dirty="0"/>
        </a:p>
      </dgm:t>
    </dgm:pt>
    <dgm:pt modelId="{E0E7B5C6-74E1-456C-B55A-AADF1CD271CD}" type="parTrans" cxnId="{FFB3F868-FBEB-487D-A622-F0564BA36563}">
      <dgm:prSet/>
      <dgm:spPr/>
      <dgm:t>
        <a:bodyPr/>
        <a:lstStyle/>
        <a:p>
          <a:endParaRPr lang="ru-RU"/>
        </a:p>
      </dgm:t>
    </dgm:pt>
    <dgm:pt modelId="{3CD7AEA5-7F39-4EC4-B14A-0105060D6236}" type="sibTrans" cxnId="{FFB3F868-FBEB-487D-A622-F0564BA36563}">
      <dgm:prSet/>
      <dgm:spPr/>
      <dgm:t>
        <a:bodyPr/>
        <a:lstStyle/>
        <a:p>
          <a:endParaRPr lang="ru-RU"/>
        </a:p>
      </dgm:t>
    </dgm:pt>
    <dgm:pt modelId="{B1CB0FD4-4CDA-4AA9-B04F-B64C7286DBCD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500" dirty="0" smtClean="0"/>
            <a:t>Факультативная программа практического обучения (по выбору студентов)</a:t>
          </a:r>
          <a:endParaRPr lang="ru-RU" sz="1500" dirty="0"/>
        </a:p>
      </dgm:t>
    </dgm:pt>
    <dgm:pt modelId="{AC1A0E2D-EEBE-4857-B7B3-8A63E37814DE}" type="parTrans" cxnId="{1B0FB096-AD2E-4BA2-8ABC-F9C5424FD2BE}">
      <dgm:prSet/>
      <dgm:spPr/>
      <dgm:t>
        <a:bodyPr/>
        <a:lstStyle/>
        <a:p>
          <a:endParaRPr lang="ru-RU"/>
        </a:p>
      </dgm:t>
    </dgm:pt>
    <dgm:pt modelId="{50D70704-75DF-42C8-A5D3-B7E9847495A6}" type="sibTrans" cxnId="{1B0FB096-AD2E-4BA2-8ABC-F9C5424FD2BE}">
      <dgm:prSet/>
      <dgm:spPr/>
      <dgm:t>
        <a:bodyPr/>
        <a:lstStyle/>
        <a:p>
          <a:endParaRPr lang="ru-RU"/>
        </a:p>
      </dgm:t>
    </dgm:pt>
    <dgm:pt modelId="{FC066760-BFEB-40CC-AE06-F1082642A65B}">
      <dgm:prSet phldrT="[Текст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Юридическая клиника, не предусматривающая работу с реальными клиентами </a:t>
          </a:r>
          <a:br>
            <a:rPr lang="ru-RU" dirty="0" smtClean="0"/>
          </a:br>
          <a:r>
            <a:rPr lang="ru-RU" dirty="0" smtClean="0"/>
            <a:t>(«</a:t>
          </a:r>
          <a:r>
            <a:rPr lang="ru-RU" b="1" cap="all" baseline="0" dirty="0" smtClean="0"/>
            <a:t>имитационная юридическая клиника</a:t>
          </a:r>
          <a:r>
            <a:rPr lang="ru-RU" dirty="0" smtClean="0"/>
            <a:t>»)</a:t>
          </a:r>
          <a:endParaRPr lang="ru-RU" dirty="0"/>
        </a:p>
      </dgm:t>
    </dgm:pt>
    <dgm:pt modelId="{84E2E483-859A-49A0-B68C-8588F3356404}" type="parTrans" cxnId="{D1570C4F-1151-4677-B7D1-245665803155}">
      <dgm:prSet/>
      <dgm:spPr/>
      <dgm:t>
        <a:bodyPr/>
        <a:lstStyle/>
        <a:p>
          <a:endParaRPr lang="ru-RU"/>
        </a:p>
      </dgm:t>
    </dgm:pt>
    <dgm:pt modelId="{1994070D-F004-431F-9F2F-EE9D51B5F251}" type="sibTrans" cxnId="{D1570C4F-1151-4677-B7D1-245665803155}">
      <dgm:prSet/>
      <dgm:spPr/>
      <dgm:t>
        <a:bodyPr/>
        <a:lstStyle/>
        <a:p>
          <a:endParaRPr lang="ru-RU"/>
        </a:p>
      </dgm:t>
    </dgm:pt>
    <dgm:pt modelId="{29C0EE7A-6E48-4318-8FF3-4C4483499EDF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500" dirty="0" smtClean="0"/>
            <a:t>Межвузовская клиника</a:t>
          </a:r>
          <a:endParaRPr lang="ru-RU" sz="1500" dirty="0"/>
        </a:p>
      </dgm:t>
    </dgm:pt>
    <dgm:pt modelId="{831A4239-3C68-42E4-BBD9-E6255DAC2169}" type="parTrans" cxnId="{4E54EEAD-B7C5-4075-96BB-827DF6429DC6}">
      <dgm:prSet/>
      <dgm:spPr/>
      <dgm:t>
        <a:bodyPr/>
        <a:lstStyle/>
        <a:p>
          <a:endParaRPr lang="ru-RU"/>
        </a:p>
      </dgm:t>
    </dgm:pt>
    <dgm:pt modelId="{88A71EBB-29EC-4382-9EAE-05033945BEC4}" type="sibTrans" cxnId="{4E54EEAD-B7C5-4075-96BB-827DF6429DC6}">
      <dgm:prSet/>
      <dgm:spPr/>
      <dgm:t>
        <a:bodyPr/>
        <a:lstStyle/>
        <a:p>
          <a:endParaRPr lang="ru-RU"/>
        </a:p>
      </dgm:t>
    </dgm:pt>
    <dgm:pt modelId="{00D0469E-1D28-4C85-B7DD-352F2740BB23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500" dirty="0" smtClean="0"/>
            <a:t>Работа в правозащитной организации</a:t>
          </a:r>
          <a:endParaRPr lang="ru-RU" sz="1500" dirty="0"/>
        </a:p>
      </dgm:t>
    </dgm:pt>
    <dgm:pt modelId="{F4FA35C2-FCE6-4847-88CD-D966769A5DB0}" type="parTrans" cxnId="{AB429D45-7CD1-44C8-AF4A-C1EE32FA3175}">
      <dgm:prSet/>
      <dgm:spPr/>
      <dgm:t>
        <a:bodyPr/>
        <a:lstStyle/>
        <a:p>
          <a:endParaRPr lang="ru-RU"/>
        </a:p>
      </dgm:t>
    </dgm:pt>
    <dgm:pt modelId="{1FE103C5-2C51-4B7A-848F-635BE275D80A}" type="sibTrans" cxnId="{AB429D45-7CD1-44C8-AF4A-C1EE32FA3175}">
      <dgm:prSet/>
      <dgm:spPr/>
      <dgm:t>
        <a:bodyPr/>
        <a:lstStyle/>
        <a:p>
          <a:endParaRPr lang="ru-RU"/>
        </a:p>
      </dgm:t>
    </dgm:pt>
    <dgm:pt modelId="{F2FE57D1-FF1B-4EBC-B5DB-9D49ADAAD9AC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500" dirty="0" smtClean="0"/>
            <a:t>Работа в общественной приемной органов власти, местного самоуправления и общественных организаций</a:t>
          </a:r>
          <a:endParaRPr lang="ru-RU" sz="1500" dirty="0"/>
        </a:p>
      </dgm:t>
    </dgm:pt>
    <dgm:pt modelId="{D55D1FB1-58C3-4B2C-87E0-55D90B9D1280}" type="parTrans" cxnId="{F14077BF-A392-429F-9BCF-AD9490816B50}">
      <dgm:prSet/>
      <dgm:spPr/>
      <dgm:t>
        <a:bodyPr/>
        <a:lstStyle/>
        <a:p>
          <a:endParaRPr lang="ru-RU"/>
        </a:p>
      </dgm:t>
    </dgm:pt>
    <dgm:pt modelId="{FA02EE8F-4276-4DDC-A5DE-65630BCDBBD2}" type="sibTrans" cxnId="{F14077BF-A392-429F-9BCF-AD9490816B50}">
      <dgm:prSet/>
      <dgm:spPr/>
      <dgm:t>
        <a:bodyPr/>
        <a:lstStyle/>
        <a:p>
          <a:endParaRPr lang="ru-RU"/>
        </a:p>
      </dgm:t>
    </dgm:pt>
    <dgm:pt modelId="{48A17D89-3C47-43EA-96AA-42E7A683B11A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500" dirty="0" smtClean="0"/>
            <a:t>Студенческая юридическая консультация</a:t>
          </a:r>
          <a:endParaRPr lang="ru-RU" sz="1500" dirty="0"/>
        </a:p>
      </dgm:t>
    </dgm:pt>
    <dgm:pt modelId="{EB1C01D2-56EC-4EC2-9F37-91096E9ACAD3}" type="parTrans" cxnId="{C6568C46-B4F5-48BA-BAC9-4B1FF9444D2D}">
      <dgm:prSet/>
      <dgm:spPr/>
      <dgm:t>
        <a:bodyPr/>
        <a:lstStyle/>
        <a:p>
          <a:endParaRPr lang="ru-RU"/>
        </a:p>
      </dgm:t>
    </dgm:pt>
    <dgm:pt modelId="{C653A3F4-A4B7-486F-BF5C-FF986839E4A2}" type="sibTrans" cxnId="{C6568C46-B4F5-48BA-BAC9-4B1FF9444D2D}">
      <dgm:prSet/>
      <dgm:spPr/>
      <dgm:t>
        <a:bodyPr/>
        <a:lstStyle/>
        <a:p>
          <a:endParaRPr lang="ru-RU"/>
        </a:p>
      </dgm:t>
    </dgm:pt>
    <dgm:pt modelId="{924DDBDB-6AB2-46BE-9D0A-D387CC2BF8E9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500" dirty="0" smtClean="0"/>
            <a:t>Отдельные модули, практикумы, практические занятия в рамках «традиционных» курсов</a:t>
          </a:r>
          <a:endParaRPr lang="ru-RU" sz="1500" dirty="0"/>
        </a:p>
      </dgm:t>
    </dgm:pt>
    <dgm:pt modelId="{9839D299-BB5C-4170-8B7B-645B977AD8E0}" type="parTrans" cxnId="{0BDDD217-E82A-4E64-B746-E58A73C22EE8}">
      <dgm:prSet/>
      <dgm:spPr/>
      <dgm:t>
        <a:bodyPr/>
        <a:lstStyle/>
        <a:p>
          <a:endParaRPr lang="ru-RU"/>
        </a:p>
      </dgm:t>
    </dgm:pt>
    <dgm:pt modelId="{48407344-1888-4BCF-BE8D-F1E8CE558C73}" type="sibTrans" cxnId="{0BDDD217-E82A-4E64-B746-E58A73C22EE8}">
      <dgm:prSet/>
      <dgm:spPr/>
      <dgm:t>
        <a:bodyPr/>
        <a:lstStyle/>
        <a:p>
          <a:endParaRPr lang="ru-RU"/>
        </a:p>
      </dgm:t>
    </dgm:pt>
    <dgm:pt modelId="{2C42BA06-5A86-4AD0-B0E1-4547FE2CD6AA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dirty="0" smtClean="0"/>
            <a:t>Вид обязательной практики для всех студентов </a:t>
          </a:r>
          <a:endParaRPr lang="ru-RU" sz="1600" dirty="0"/>
        </a:p>
      </dgm:t>
    </dgm:pt>
    <dgm:pt modelId="{188B3C26-327A-4523-9D75-06F30AF25A8F}" type="parTrans" cxnId="{B03D1D2A-5D00-4694-A5AE-78E450991A2A}">
      <dgm:prSet/>
      <dgm:spPr/>
    </dgm:pt>
    <dgm:pt modelId="{34A833F4-2FA5-4661-8D4C-589F6A91C223}" type="sibTrans" cxnId="{B03D1D2A-5D00-4694-A5AE-78E450991A2A}">
      <dgm:prSet/>
      <dgm:spPr/>
    </dgm:pt>
    <dgm:pt modelId="{9717E32C-0886-4B27-B0DD-4C5583B3D978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sz="1600" dirty="0"/>
        </a:p>
      </dgm:t>
    </dgm:pt>
    <dgm:pt modelId="{1D42D19D-16CC-49BC-A372-26AFAE286542}" type="parTrans" cxnId="{EA72E66C-74A8-479E-B81A-F28D144912B3}">
      <dgm:prSet/>
      <dgm:spPr/>
    </dgm:pt>
    <dgm:pt modelId="{13A7B409-E6DE-45FE-8C6B-177FCB3CD54F}" type="sibTrans" cxnId="{EA72E66C-74A8-479E-B81A-F28D144912B3}">
      <dgm:prSet/>
      <dgm:spPr/>
    </dgm:pt>
    <dgm:pt modelId="{4C9BC4D3-7DE3-44C0-B27D-47E6CA35882A}" type="pres">
      <dgm:prSet presAssocID="{37C77129-E157-4D50-BD36-631A2A22C3DD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E4AF4D2-7AD5-4046-859E-DA5985A450C8}" type="pres">
      <dgm:prSet presAssocID="{B55E6663-ED1D-404E-AAC3-D8295A05F5CB}" presName="linNode" presStyleCnt="0"/>
      <dgm:spPr/>
    </dgm:pt>
    <dgm:pt modelId="{EC3B65C7-F564-4902-9A2C-77943C37C301}" type="pres">
      <dgm:prSet presAssocID="{B55E6663-ED1D-404E-AAC3-D8295A05F5CB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EDEFE4-1CDB-4971-8E3B-1398FF489FDA}" type="pres">
      <dgm:prSet presAssocID="{B55E6663-ED1D-404E-AAC3-D8295A05F5CB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952750-1229-43A7-922B-40C7E7233BEF}" type="pres">
      <dgm:prSet presAssocID="{90F87A6A-2AC9-4448-834A-0671DC1C1399}" presName="spacing" presStyleCnt="0"/>
      <dgm:spPr/>
    </dgm:pt>
    <dgm:pt modelId="{6FD4D62E-7BD1-4038-9775-7A5783279CC5}" type="pres">
      <dgm:prSet presAssocID="{C33B8CE5-3667-4E88-BE5C-1E0BB71EBB77}" presName="linNode" presStyleCnt="0"/>
      <dgm:spPr/>
    </dgm:pt>
    <dgm:pt modelId="{2EB530C8-92EB-4E39-9ABB-D177ADC93038}" type="pres">
      <dgm:prSet presAssocID="{C33B8CE5-3667-4E88-BE5C-1E0BB71EBB77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AF97D2-6968-45E9-96B9-3180FB1017D4}" type="pres">
      <dgm:prSet presAssocID="{C33B8CE5-3667-4E88-BE5C-1E0BB71EBB77}" presName="childShp" presStyleLbl="bgAccFollowNode1" presStyleIdx="1" presStyleCnt="3" custScaleY="1247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DE4540-60E2-4903-A959-FE2F900A0618}" type="pres">
      <dgm:prSet presAssocID="{AF697AC8-7531-4A07-8A3F-8E450E376E44}" presName="spacing" presStyleCnt="0"/>
      <dgm:spPr/>
    </dgm:pt>
    <dgm:pt modelId="{1ECD7878-D744-4D45-871A-79D93AA8CB30}" type="pres">
      <dgm:prSet presAssocID="{FC066760-BFEB-40CC-AE06-F1082642A65B}" presName="linNode" presStyleCnt="0"/>
      <dgm:spPr/>
    </dgm:pt>
    <dgm:pt modelId="{19A21092-47A6-41F3-A089-E714324FF90E}" type="pres">
      <dgm:prSet presAssocID="{FC066760-BFEB-40CC-AE06-F1082642A65B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95396C-E8B6-4CA4-B1CF-B1D151FAC1AD}" type="pres">
      <dgm:prSet presAssocID="{FC066760-BFEB-40CC-AE06-F1082642A65B}" presName="childShp" presStyleLbl="bgAccFollowNode1" presStyleIdx="2" presStyleCnt="3" custScaleY="1135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5745E0E-6AC3-4A03-811F-63D42795A6E3}" type="presOf" srcId="{F2FE57D1-FF1B-4EBC-B5DB-9D49ADAAD9AC}" destId="{81AF97D2-6968-45E9-96B9-3180FB1017D4}" srcOrd="0" destOrd="1" presId="urn:microsoft.com/office/officeart/2005/8/layout/vList6"/>
    <dgm:cxn modelId="{214C5E94-C6C8-48CA-A68C-BDE27EA053A8}" srcId="{37C77129-E157-4D50-BD36-631A2A22C3DD}" destId="{C33B8CE5-3667-4E88-BE5C-1E0BB71EBB77}" srcOrd="1" destOrd="0" parTransId="{B7BA6B66-5CD1-4B87-84B1-282876FAED7E}" sibTransId="{AF697AC8-7531-4A07-8A3F-8E450E376E44}"/>
    <dgm:cxn modelId="{F14077BF-A392-429F-9BCF-AD9490816B50}" srcId="{C33B8CE5-3667-4E88-BE5C-1E0BB71EBB77}" destId="{F2FE57D1-FF1B-4EBC-B5DB-9D49ADAAD9AC}" srcOrd="1" destOrd="0" parTransId="{D55D1FB1-58C3-4B2C-87E0-55D90B9D1280}" sibTransId="{FA02EE8F-4276-4DDC-A5DE-65630BCDBBD2}"/>
    <dgm:cxn modelId="{FFB3F868-FBEB-487D-A622-F0564BA36563}" srcId="{FC066760-BFEB-40CC-AE06-F1082642A65B}" destId="{2D1A5363-68DD-40BF-AD01-A881EC029632}" srcOrd="0" destOrd="0" parTransId="{E0E7B5C6-74E1-456C-B55A-AADF1CD271CD}" sibTransId="{3CD7AEA5-7F39-4EC4-B14A-0105060D6236}"/>
    <dgm:cxn modelId="{DEF6D7F0-4BA9-44F4-8A5E-9391EB9C051F}" srcId="{37C77129-E157-4D50-BD36-631A2A22C3DD}" destId="{B55E6663-ED1D-404E-AAC3-D8295A05F5CB}" srcOrd="0" destOrd="0" parTransId="{8255EEFA-38A2-4F9A-B669-20CA6CFEAC21}" sibTransId="{90F87A6A-2AC9-4448-834A-0671DC1C1399}"/>
    <dgm:cxn modelId="{0FF27D0D-6E89-48F5-BB6D-4712F9574E1C}" type="presOf" srcId="{06A83B4C-AA33-4430-880A-C2620499D48A}" destId="{F6EDEFE4-1CDB-4971-8E3B-1398FF489FDA}" srcOrd="0" destOrd="2" presId="urn:microsoft.com/office/officeart/2005/8/layout/vList6"/>
    <dgm:cxn modelId="{4E54EEAD-B7C5-4075-96BB-827DF6429DC6}" srcId="{C33B8CE5-3667-4E88-BE5C-1E0BB71EBB77}" destId="{29C0EE7A-6E48-4318-8FF3-4C4483499EDF}" srcOrd="3" destOrd="0" parTransId="{831A4239-3C68-42E4-BBD9-E6255DAC2169}" sibTransId="{88A71EBB-29EC-4382-9EAE-05033945BEC4}"/>
    <dgm:cxn modelId="{0BDDD217-E82A-4E64-B746-E58A73C22EE8}" srcId="{FC066760-BFEB-40CC-AE06-F1082642A65B}" destId="{924DDBDB-6AB2-46BE-9D0A-D387CC2BF8E9}" srcOrd="1" destOrd="0" parTransId="{9839D299-BB5C-4170-8B7B-645B977AD8E0}" sibTransId="{48407344-1888-4BCF-BE8D-F1E8CE558C73}"/>
    <dgm:cxn modelId="{C6568C46-B4F5-48BA-BAC9-4B1FF9444D2D}" srcId="{C33B8CE5-3667-4E88-BE5C-1E0BB71EBB77}" destId="{48A17D89-3C47-43EA-96AA-42E7A683B11A}" srcOrd="2" destOrd="0" parTransId="{EB1C01D2-56EC-4EC2-9F37-91096E9ACAD3}" sibTransId="{C653A3F4-A4B7-486F-BF5C-FF986839E4A2}"/>
    <dgm:cxn modelId="{42DD09C0-0506-46EF-8B8C-9988F1889CED}" type="presOf" srcId="{2D1A5363-68DD-40BF-AD01-A881EC029632}" destId="{4195396C-E8B6-4CA4-B1CF-B1D151FAC1AD}" srcOrd="0" destOrd="0" presId="urn:microsoft.com/office/officeart/2005/8/layout/vList6"/>
    <dgm:cxn modelId="{D86728F9-EDF6-4F6A-BA73-DBAA36F7EE9E}" type="presOf" srcId="{9717E32C-0886-4B27-B0DD-4C5583B3D978}" destId="{F6EDEFE4-1CDB-4971-8E3B-1398FF489FDA}" srcOrd="0" destOrd="0" presId="urn:microsoft.com/office/officeart/2005/8/layout/vList6"/>
    <dgm:cxn modelId="{142A45E7-6288-4893-83C2-25EDEEDEAE80}" srcId="{B55E6663-ED1D-404E-AAC3-D8295A05F5CB}" destId="{06A83B4C-AA33-4430-880A-C2620499D48A}" srcOrd="2" destOrd="0" parTransId="{621E8FA6-9DD8-47D5-ABAA-8D362D6C8B87}" sibTransId="{21F983EB-9DFE-4319-B15B-862ABAD51092}"/>
    <dgm:cxn modelId="{AC9EF75D-FD4F-47D5-A884-3CD13B6184C9}" type="presOf" srcId="{29C0EE7A-6E48-4318-8FF3-4C4483499EDF}" destId="{81AF97D2-6968-45E9-96B9-3180FB1017D4}" srcOrd="0" destOrd="3" presId="urn:microsoft.com/office/officeart/2005/8/layout/vList6"/>
    <dgm:cxn modelId="{5E59994A-24A4-4A76-B2B7-76972EB939C6}" type="presOf" srcId="{2C42BA06-5A86-4AD0-B0E1-4547FE2CD6AA}" destId="{F6EDEFE4-1CDB-4971-8E3B-1398FF489FDA}" srcOrd="0" destOrd="1" presId="urn:microsoft.com/office/officeart/2005/8/layout/vList6"/>
    <dgm:cxn modelId="{54787E21-3187-4158-8A26-6B7B50A57708}" type="presOf" srcId="{00D0469E-1D28-4C85-B7DD-352F2740BB23}" destId="{81AF97D2-6968-45E9-96B9-3180FB1017D4}" srcOrd="0" destOrd="0" presId="urn:microsoft.com/office/officeart/2005/8/layout/vList6"/>
    <dgm:cxn modelId="{3EBDB6D2-4B2B-42DD-B22E-9C6E32716C72}" type="presOf" srcId="{48A17D89-3C47-43EA-96AA-42E7A683B11A}" destId="{81AF97D2-6968-45E9-96B9-3180FB1017D4}" srcOrd="0" destOrd="2" presId="urn:microsoft.com/office/officeart/2005/8/layout/vList6"/>
    <dgm:cxn modelId="{D1570C4F-1151-4677-B7D1-245665803155}" srcId="{37C77129-E157-4D50-BD36-631A2A22C3DD}" destId="{FC066760-BFEB-40CC-AE06-F1082642A65B}" srcOrd="2" destOrd="0" parTransId="{84E2E483-859A-49A0-B68C-8588F3356404}" sibTransId="{1994070D-F004-431F-9F2F-EE9D51B5F251}"/>
    <dgm:cxn modelId="{B03D1D2A-5D00-4694-A5AE-78E450991A2A}" srcId="{B55E6663-ED1D-404E-AAC3-D8295A05F5CB}" destId="{2C42BA06-5A86-4AD0-B0E1-4547FE2CD6AA}" srcOrd="1" destOrd="0" parTransId="{188B3C26-327A-4523-9D75-06F30AF25A8F}" sibTransId="{34A833F4-2FA5-4661-8D4C-589F6A91C223}"/>
    <dgm:cxn modelId="{177DB16A-AFE1-4EB6-BD9A-46E176F7EA56}" type="presOf" srcId="{C33B8CE5-3667-4E88-BE5C-1E0BB71EBB77}" destId="{2EB530C8-92EB-4E39-9ABB-D177ADC93038}" srcOrd="0" destOrd="0" presId="urn:microsoft.com/office/officeart/2005/8/layout/vList6"/>
    <dgm:cxn modelId="{AB429D45-7CD1-44C8-AF4A-C1EE32FA3175}" srcId="{C33B8CE5-3667-4E88-BE5C-1E0BB71EBB77}" destId="{00D0469E-1D28-4C85-B7DD-352F2740BB23}" srcOrd="0" destOrd="0" parTransId="{F4FA35C2-FCE6-4847-88CD-D966769A5DB0}" sibTransId="{1FE103C5-2C51-4B7A-848F-635BE275D80A}"/>
    <dgm:cxn modelId="{1B0FB096-AD2E-4BA2-8ABC-F9C5424FD2BE}" srcId="{FC066760-BFEB-40CC-AE06-F1082642A65B}" destId="{B1CB0FD4-4CDA-4AA9-B04F-B64C7286DBCD}" srcOrd="2" destOrd="0" parTransId="{AC1A0E2D-EEBE-4857-B7B3-8A63E37814DE}" sibTransId="{50D70704-75DF-42C8-A5D3-B7E9847495A6}"/>
    <dgm:cxn modelId="{C7F1945D-C7DF-409F-B3B7-99F5E95F9388}" type="presOf" srcId="{B55E6663-ED1D-404E-AAC3-D8295A05F5CB}" destId="{EC3B65C7-F564-4902-9A2C-77943C37C301}" srcOrd="0" destOrd="0" presId="urn:microsoft.com/office/officeart/2005/8/layout/vList6"/>
    <dgm:cxn modelId="{C239E6BA-86B0-4F3E-85EF-AF65290D7D00}" type="presOf" srcId="{B1CB0FD4-4CDA-4AA9-B04F-B64C7286DBCD}" destId="{4195396C-E8B6-4CA4-B1CF-B1D151FAC1AD}" srcOrd="0" destOrd="2" presId="urn:microsoft.com/office/officeart/2005/8/layout/vList6"/>
    <dgm:cxn modelId="{EA72E66C-74A8-479E-B81A-F28D144912B3}" srcId="{B55E6663-ED1D-404E-AAC3-D8295A05F5CB}" destId="{9717E32C-0886-4B27-B0DD-4C5583B3D978}" srcOrd="0" destOrd="0" parTransId="{1D42D19D-16CC-49BC-A372-26AFAE286542}" sibTransId="{13A7B409-E6DE-45FE-8C6B-177FCB3CD54F}"/>
    <dgm:cxn modelId="{AA3A371F-63B4-45A0-B26D-D95086C1E132}" type="presOf" srcId="{FC066760-BFEB-40CC-AE06-F1082642A65B}" destId="{19A21092-47A6-41F3-A089-E714324FF90E}" srcOrd="0" destOrd="0" presId="urn:microsoft.com/office/officeart/2005/8/layout/vList6"/>
    <dgm:cxn modelId="{EE46ADF7-217E-4A91-81C9-82260F40189F}" type="presOf" srcId="{37C77129-E157-4D50-BD36-631A2A22C3DD}" destId="{4C9BC4D3-7DE3-44C0-B27D-47E6CA35882A}" srcOrd="0" destOrd="0" presId="urn:microsoft.com/office/officeart/2005/8/layout/vList6"/>
    <dgm:cxn modelId="{7D34BD07-3336-4501-BC6B-3135421A747B}" type="presOf" srcId="{924DDBDB-6AB2-46BE-9D0A-D387CC2BF8E9}" destId="{4195396C-E8B6-4CA4-B1CF-B1D151FAC1AD}" srcOrd="0" destOrd="1" presId="urn:microsoft.com/office/officeart/2005/8/layout/vList6"/>
    <dgm:cxn modelId="{C360B2B5-37E8-4151-ACC5-445290EC3859}" type="presParOf" srcId="{4C9BC4D3-7DE3-44C0-B27D-47E6CA35882A}" destId="{9E4AF4D2-7AD5-4046-859E-DA5985A450C8}" srcOrd="0" destOrd="0" presId="urn:microsoft.com/office/officeart/2005/8/layout/vList6"/>
    <dgm:cxn modelId="{1F54B557-E37C-49A9-8CC7-4485C22C3DCE}" type="presParOf" srcId="{9E4AF4D2-7AD5-4046-859E-DA5985A450C8}" destId="{EC3B65C7-F564-4902-9A2C-77943C37C301}" srcOrd="0" destOrd="0" presId="urn:microsoft.com/office/officeart/2005/8/layout/vList6"/>
    <dgm:cxn modelId="{D31CA921-F172-42BF-A0E5-9B0A736F3331}" type="presParOf" srcId="{9E4AF4D2-7AD5-4046-859E-DA5985A450C8}" destId="{F6EDEFE4-1CDB-4971-8E3B-1398FF489FDA}" srcOrd="1" destOrd="0" presId="urn:microsoft.com/office/officeart/2005/8/layout/vList6"/>
    <dgm:cxn modelId="{7F742F8A-8FC8-49B4-B783-F7F8A1C01370}" type="presParOf" srcId="{4C9BC4D3-7DE3-44C0-B27D-47E6CA35882A}" destId="{65952750-1229-43A7-922B-40C7E7233BEF}" srcOrd="1" destOrd="0" presId="urn:microsoft.com/office/officeart/2005/8/layout/vList6"/>
    <dgm:cxn modelId="{7A555585-38B6-47DF-B78C-5A4771389EF4}" type="presParOf" srcId="{4C9BC4D3-7DE3-44C0-B27D-47E6CA35882A}" destId="{6FD4D62E-7BD1-4038-9775-7A5783279CC5}" srcOrd="2" destOrd="0" presId="urn:microsoft.com/office/officeart/2005/8/layout/vList6"/>
    <dgm:cxn modelId="{5E0F8A99-DC9D-48C4-B317-042E48260DFA}" type="presParOf" srcId="{6FD4D62E-7BD1-4038-9775-7A5783279CC5}" destId="{2EB530C8-92EB-4E39-9ABB-D177ADC93038}" srcOrd="0" destOrd="0" presId="urn:microsoft.com/office/officeart/2005/8/layout/vList6"/>
    <dgm:cxn modelId="{01C5D687-FF1F-4CAA-A285-6F97E7F65BD3}" type="presParOf" srcId="{6FD4D62E-7BD1-4038-9775-7A5783279CC5}" destId="{81AF97D2-6968-45E9-96B9-3180FB1017D4}" srcOrd="1" destOrd="0" presId="urn:microsoft.com/office/officeart/2005/8/layout/vList6"/>
    <dgm:cxn modelId="{5F3C9D1E-086A-4DDA-80FA-0B99FCC4A4B9}" type="presParOf" srcId="{4C9BC4D3-7DE3-44C0-B27D-47E6CA35882A}" destId="{F6DE4540-60E2-4903-A959-FE2F900A0618}" srcOrd="3" destOrd="0" presId="urn:microsoft.com/office/officeart/2005/8/layout/vList6"/>
    <dgm:cxn modelId="{0E0AE639-0AE6-4A84-9043-DA07AD502F0B}" type="presParOf" srcId="{4C9BC4D3-7DE3-44C0-B27D-47E6CA35882A}" destId="{1ECD7878-D744-4D45-871A-79D93AA8CB30}" srcOrd="4" destOrd="0" presId="urn:microsoft.com/office/officeart/2005/8/layout/vList6"/>
    <dgm:cxn modelId="{B68DD532-981E-4379-9635-50EE7DE63B1D}" type="presParOf" srcId="{1ECD7878-D744-4D45-871A-79D93AA8CB30}" destId="{19A21092-47A6-41F3-A089-E714324FF90E}" srcOrd="0" destOrd="0" presId="urn:microsoft.com/office/officeart/2005/8/layout/vList6"/>
    <dgm:cxn modelId="{7A034C3A-6B72-4C20-A58E-68DF0A03478D}" type="presParOf" srcId="{1ECD7878-D744-4D45-871A-79D93AA8CB30}" destId="{4195396C-E8B6-4CA4-B1CF-B1D151FAC1A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E4237D4-5990-4C9F-A8AB-782590C71CC5}" type="doc">
      <dgm:prSet loTypeId="urn:microsoft.com/office/officeart/2005/8/layout/list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DF2E121-6985-4D0C-BB85-CFD61FC78C64}">
      <dgm:prSet phldrT="[Текст]"/>
      <dgm:spPr/>
      <dgm:t>
        <a:bodyPr/>
        <a:lstStyle/>
        <a:p>
          <a:r>
            <a:rPr lang="ru-RU" b="1" dirty="0" smtClean="0"/>
            <a:t>КЛИНИКИ </a:t>
          </a:r>
          <a:br>
            <a:rPr lang="ru-RU" b="1" dirty="0" smtClean="0"/>
          </a:br>
          <a:r>
            <a:rPr lang="ru-RU" b="1" dirty="0" smtClean="0"/>
            <a:t>ОБЩЕЙ ПРАКТИКИ</a:t>
          </a:r>
          <a:endParaRPr lang="ru-RU" b="1" dirty="0"/>
        </a:p>
      </dgm:t>
    </dgm:pt>
    <dgm:pt modelId="{D2006C52-7F59-4654-ABB3-59B1429F6C1E}" type="parTrans" cxnId="{598CCAF3-7B3A-4F70-9E61-1A7F70E55CFB}">
      <dgm:prSet/>
      <dgm:spPr/>
      <dgm:t>
        <a:bodyPr/>
        <a:lstStyle/>
        <a:p>
          <a:endParaRPr lang="ru-RU"/>
        </a:p>
      </dgm:t>
    </dgm:pt>
    <dgm:pt modelId="{16C02D45-F85B-4E9F-90B5-4F283E884F1D}" type="sibTrans" cxnId="{598CCAF3-7B3A-4F70-9E61-1A7F70E55CFB}">
      <dgm:prSet/>
      <dgm:spPr/>
      <dgm:t>
        <a:bodyPr/>
        <a:lstStyle/>
        <a:p>
          <a:endParaRPr lang="ru-RU"/>
        </a:p>
      </dgm:t>
    </dgm:pt>
    <dgm:pt modelId="{AD58CC0E-3D68-4484-A7BE-A52E23CBD84D}">
      <dgm:prSet phldrT="[Текст]"/>
      <dgm:spPr/>
      <dgm:t>
        <a:bodyPr/>
        <a:lstStyle/>
        <a:p>
          <a:r>
            <a:rPr lang="ru-RU" b="1" dirty="0" smtClean="0"/>
            <a:t>СПЕЦИАЛИЗИРОВАННЫЕ КЛИНИКИ</a:t>
          </a:r>
          <a:endParaRPr lang="ru-RU" b="1" dirty="0"/>
        </a:p>
      </dgm:t>
    </dgm:pt>
    <dgm:pt modelId="{62BB727A-5B51-4372-AEA8-CA532F9E1BE4}" type="parTrans" cxnId="{0596B3AD-95BE-49E4-9641-4AA89C6B0CCF}">
      <dgm:prSet/>
      <dgm:spPr/>
      <dgm:t>
        <a:bodyPr/>
        <a:lstStyle/>
        <a:p>
          <a:endParaRPr lang="ru-RU"/>
        </a:p>
      </dgm:t>
    </dgm:pt>
    <dgm:pt modelId="{4EF175AC-0420-48DF-8CE7-3F87505597E7}" type="sibTrans" cxnId="{0596B3AD-95BE-49E4-9641-4AA89C6B0CCF}">
      <dgm:prSet/>
      <dgm:spPr/>
      <dgm:t>
        <a:bodyPr/>
        <a:lstStyle/>
        <a:p>
          <a:endParaRPr lang="ru-RU"/>
        </a:p>
      </dgm:t>
    </dgm:pt>
    <dgm:pt modelId="{BBD5C568-EBEC-4573-96A9-9FEB769BADC1}">
      <dgm:prSet phldrT="[Текст]"/>
      <dgm:spPr/>
      <dgm:t>
        <a:bodyPr/>
        <a:lstStyle/>
        <a:p>
          <a:r>
            <a:rPr lang="ru-RU" b="1" dirty="0" smtClean="0"/>
            <a:t>По категориям дел:</a:t>
          </a:r>
          <a:endParaRPr lang="ru-RU" b="1" dirty="0"/>
        </a:p>
      </dgm:t>
    </dgm:pt>
    <dgm:pt modelId="{7C8E950C-91D2-4625-A629-963FE656F0F2}" type="parTrans" cxnId="{FDBBFC08-6A8B-4A09-92E5-F2D6534BE6AD}">
      <dgm:prSet/>
      <dgm:spPr/>
      <dgm:t>
        <a:bodyPr/>
        <a:lstStyle/>
        <a:p>
          <a:endParaRPr lang="ru-RU"/>
        </a:p>
      </dgm:t>
    </dgm:pt>
    <dgm:pt modelId="{DBCDDEA1-E0C5-4D46-8DA8-EC2B4A04604A}" type="sibTrans" cxnId="{FDBBFC08-6A8B-4A09-92E5-F2D6534BE6AD}">
      <dgm:prSet/>
      <dgm:spPr/>
      <dgm:t>
        <a:bodyPr/>
        <a:lstStyle/>
        <a:p>
          <a:endParaRPr lang="ru-RU"/>
        </a:p>
      </dgm:t>
    </dgm:pt>
    <dgm:pt modelId="{70CC2FC3-2DA1-4322-8AA9-9248B1C87C4F}">
      <dgm:prSet phldrT="[Текст]"/>
      <dgm:spPr/>
      <dgm:t>
        <a:bodyPr/>
        <a:lstStyle/>
        <a:p>
          <a:r>
            <a:rPr lang="ru-RU" dirty="0" smtClean="0"/>
            <a:t>По трудовым вопросам</a:t>
          </a:r>
          <a:endParaRPr lang="ru-RU" dirty="0"/>
        </a:p>
      </dgm:t>
    </dgm:pt>
    <dgm:pt modelId="{EBD59B29-50CC-4A76-BB02-3C7B9D1D1298}" type="parTrans" cxnId="{3C4C26B4-56C1-4AAE-B676-CE6D6CCF92BB}">
      <dgm:prSet/>
      <dgm:spPr/>
      <dgm:t>
        <a:bodyPr/>
        <a:lstStyle/>
        <a:p>
          <a:endParaRPr lang="ru-RU"/>
        </a:p>
      </dgm:t>
    </dgm:pt>
    <dgm:pt modelId="{2A936D40-8C36-4625-ABD1-873A0C109391}" type="sibTrans" cxnId="{3C4C26B4-56C1-4AAE-B676-CE6D6CCF92BB}">
      <dgm:prSet/>
      <dgm:spPr/>
      <dgm:t>
        <a:bodyPr/>
        <a:lstStyle/>
        <a:p>
          <a:endParaRPr lang="ru-RU"/>
        </a:p>
      </dgm:t>
    </dgm:pt>
    <dgm:pt modelId="{71AB5788-43EF-4A35-8C05-4FEDFA4A4E78}">
      <dgm:prSet phldrT="[Текст]"/>
      <dgm:spPr/>
      <dgm:t>
        <a:bodyPr/>
        <a:lstStyle/>
        <a:p>
          <a:r>
            <a:rPr lang="ru-RU" dirty="0" smtClean="0"/>
            <a:t>По социальным вопросам</a:t>
          </a:r>
          <a:endParaRPr lang="ru-RU" dirty="0"/>
        </a:p>
      </dgm:t>
    </dgm:pt>
    <dgm:pt modelId="{54D5D469-D2A3-4BCF-8744-366739357F47}" type="parTrans" cxnId="{406DD543-67FC-45F5-86E2-31366EA4A295}">
      <dgm:prSet/>
      <dgm:spPr/>
      <dgm:t>
        <a:bodyPr/>
        <a:lstStyle/>
        <a:p>
          <a:endParaRPr lang="ru-RU"/>
        </a:p>
      </dgm:t>
    </dgm:pt>
    <dgm:pt modelId="{C19A01CC-3EB2-4D71-816C-91BA6BC51456}" type="sibTrans" cxnId="{406DD543-67FC-45F5-86E2-31366EA4A295}">
      <dgm:prSet/>
      <dgm:spPr/>
      <dgm:t>
        <a:bodyPr/>
        <a:lstStyle/>
        <a:p>
          <a:endParaRPr lang="ru-RU"/>
        </a:p>
      </dgm:t>
    </dgm:pt>
    <dgm:pt modelId="{616A2423-AC64-45CB-8FA7-E8D5F8275BFA}">
      <dgm:prSet phldrT="[Текст]"/>
      <dgm:spPr/>
      <dgm:t>
        <a:bodyPr/>
        <a:lstStyle/>
        <a:p>
          <a:r>
            <a:rPr lang="ru-RU" dirty="0" smtClean="0"/>
            <a:t>По правам потребителей</a:t>
          </a:r>
          <a:endParaRPr lang="ru-RU" dirty="0"/>
        </a:p>
      </dgm:t>
    </dgm:pt>
    <dgm:pt modelId="{F708D521-3963-4B8F-A157-B09639F7726F}" type="parTrans" cxnId="{F27768AF-C7BF-4B75-9C7C-C8B477036D52}">
      <dgm:prSet/>
      <dgm:spPr/>
      <dgm:t>
        <a:bodyPr/>
        <a:lstStyle/>
        <a:p>
          <a:endParaRPr lang="ru-RU"/>
        </a:p>
      </dgm:t>
    </dgm:pt>
    <dgm:pt modelId="{6D21C626-E27E-492D-9C3D-3971AF93BB41}" type="sibTrans" cxnId="{F27768AF-C7BF-4B75-9C7C-C8B477036D52}">
      <dgm:prSet/>
      <dgm:spPr/>
      <dgm:t>
        <a:bodyPr/>
        <a:lstStyle/>
        <a:p>
          <a:endParaRPr lang="ru-RU"/>
        </a:p>
      </dgm:t>
    </dgm:pt>
    <dgm:pt modelId="{E9718FC7-EA24-42A3-BB31-1F01EA2D0D50}">
      <dgm:prSet phldrT="[Текст]"/>
      <dgm:spPr/>
      <dgm:t>
        <a:bodyPr/>
        <a:lstStyle/>
        <a:p>
          <a:r>
            <a:rPr lang="ru-RU" dirty="0" smtClean="0"/>
            <a:t>Экологические</a:t>
          </a:r>
          <a:endParaRPr lang="ru-RU" dirty="0"/>
        </a:p>
      </dgm:t>
    </dgm:pt>
    <dgm:pt modelId="{8953B10B-2D36-45B5-BFD4-1CD99D12C4BC}" type="parTrans" cxnId="{990E3F9C-3CA7-491C-9E47-96ABD494FA07}">
      <dgm:prSet/>
      <dgm:spPr/>
      <dgm:t>
        <a:bodyPr/>
        <a:lstStyle/>
        <a:p>
          <a:endParaRPr lang="ru-RU"/>
        </a:p>
      </dgm:t>
    </dgm:pt>
    <dgm:pt modelId="{436C3EEA-F4CB-48F1-8135-57A92E391B4F}" type="sibTrans" cxnId="{990E3F9C-3CA7-491C-9E47-96ABD494FA07}">
      <dgm:prSet/>
      <dgm:spPr/>
      <dgm:t>
        <a:bodyPr/>
        <a:lstStyle/>
        <a:p>
          <a:endParaRPr lang="ru-RU"/>
        </a:p>
      </dgm:t>
    </dgm:pt>
    <dgm:pt modelId="{35823BC0-DB06-448B-A907-3483A644BBE3}">
      <dgm:prSet phldrT="[Текст]"/>
      <dgm:spPr/>
      <dgm:t>
        <a:bodyPr/>
        <a:lstStyle/>
        <a:p>
          <a:r>
            <a:rPr lang="ru-RU" dirty="0" smtClean="0"/>
            <a:t>По жилищным вопросам</a:t>
          </a:r>
          <a:endParaRPr lang="ru-RU" b="1" dirty="0"/>
        </a:p>
      </dgm:t>
    </dgm:pt>
    <dgm:pt modelId="{E09E0070-E862-4015-9F1F-CE9010443910}" type="parTrans" cxnId="{743A5D91-AA08-42D7-A31A-9802FFE6EB3B}">
      <dgm:prSet/>
      <dgm:spPr/>
      <dgm:t>
        <a:bodyPr/>
        <a:lstStyle/>
        <a:p>
          <a:endParaRPr lang="ru-RU"/>
        </a:p>
      </dgm:t>
    </dgm:pt>
    <dgm:pt modelId="{4B39DDFE-7FBF-439E-B457-981D532A0FE1}" type="sibTrans" cxnId="{743A5D91-AA08-42D7-A31A-9802FFE6EB3B}">
      <dgm:prSet/>
      <dgm:spPr/>
      <dgm:t>
        <a:bodyPr/>
        <a:lstStyle/>
        <a:p>
          <a:endParaRPr lang="ru-RU"/>
        </a:p>
      </dgm:t>
    </dgm:pt>
    <dgm:pt modelId="{D04B5EBB-21CB-4A4C-B7C2-C1CEE5A1E093}">
      <dgm:prSet phldrT="[Текст]"/>
      <dgm:spPr/>
      <dgm:t>
        <a:bodyPr/>
        <a:lstStyle/>
        <a:p>
          <a:r>
            <a:rPr lang="ru-RU" b="1" dirty="0" smtClean="0"/>
            <a:t>По категориям клиентов:</a:t>
          </a:r>
          <a:endParaRPr lang="ru-RU" b="1" dirty="0"/>
        </a:p>
      </dgm:t>
    </dgm:pt>
    <dgm:pt modelId="{5D9AC026-66FF-487E-81A9-D40B5AC86027}" type="parTrans" cxnId="{4752C21C-7594-4474-8323-881B5651EE00}">
      <dgm:prSet/>
      <dgm:spPr/>
      <dgm:t>
        <a:bodyPr/>
        <a:lstStyle/>
        <a:p>
          <a:endParaRPr lang="ru-RU"/>
        </a:p>
      </dgm:t>
    </dgm:pt>
    <dgm:pt modelId="{C696BD08-7924-47DE-9497-66F62CB23F8B}" type="sibTrans" cxnId="{4752C21C-7594-4474-8323-881B5651EE00}">
      <dgm:prSet/>
      <dgm:spPr/>
      <dgm:t>
        <a:bodyPr/>
        <a:lstStyle/>
        <a:p>
          <a:endParaRPr lang="ru-RU"/>
        </a:p>
      </dgm:t>
    </dgm:pt>
    <dgm:pt modelId="{53FB246D-6C84-4BE7-BF77-C537FCDE645A}">
      <dgm:prSet phldrT="[Текст]"/>
      <dgm:spPr/>
      <dgm:t>
        <a:bodyPr/>
        <a:lstStyle/>
        <a:p>
          <a:r>
            <a:rPr lang="ru-RU" dirty="0" smtClean="0"/>
            <a:t>Помощь несовершеннолетним</a:t>
          </a:r>
          <a:endParaRPr lang="ru-RU" dirty="0"/>
        </a:p>
      </dgm:t>
    </dgm:pt>
    <dgm:pt modelId="{DBBE094D-1A57-4B84-BA0D-CDFC1EB5C3BF}" type="parTrans" cxnId="{E7A38E0B-5D50-44BF-9A7C-78128A19BC39}">
      <dgm:prSet/>
      <dgm:spPr/>
      <dgm:t>
        <a:bodyPr/>
        <a:lstStyle/>
        <a:p>
          <a:endParaRPr lang="ru-RU"/>
        </a:p>
      </dgm:t>
    </dgm:pt>
    <dgm:pt modelId="{584C1350-1E11-40DE-86CA-6CA2B431878B}" type="sibTrans" cxnId="{E7A38E0B-5D50-44BF-9A7C-78128A19BC39}">
      <dgm:prSet/>
      <dgm:spPr/>
      <dgm:t>
        <a:bodyPr/>
        <a:lstStyle/>
        <a:p>
          <a:endParaRPr lang="ru-RU"/>
        </a:p>
      </dgm:t>
    </dgm:pt>
    <dgm:pt modelId="{9E9C20B0-400B-4F1B-A608-5D291612596D}">
      <dgm:prSet phldrT="[Текст]"/>
      <dgm:spPr/>
      <dgm:t>
        <a:bodyPr/>
        <a:lstStyle/>
        <a:p>
          <a:r>
            <a:rPr lang="ru-RU" dirty="0" smtClean="0"/>
            <a:t>Помощь заключенным</a:t>
          </a:r>
          <a:endParaRPr lang="ru-RU" dirty="0"/>
        </a:p>
      </dgm:t>
    </dgm:pt>
    <dgm:pt modelId="{5A06AD51-F156-46FE-8BB4-42A37877EA3F}" type="parTrans" cxnId="{04E0D6BD-19C5-446F-8678-4DFD1F6C974D}">
      <dgm:prSet/>
      <dgm:spPr/>
      <dgm:t>
        <a:bodyPr/>
        <a:lstStyle/>
        <a:p>
          <a:endParaRPr lang="ru-RU"/>
        </a:p>
      </dgm:t>
    </dgm:pt>
    <dgm:pt modelId="{98E10BC8-5D3D-49C6-8FB9-B1B25CCCC520}" type="sibTrans" cxnId="{04E0D6BD-19C5-446F-8678-4DFD1F6C974D}">
      <dgm:prSet/>
      <dgm:spPr/>
      <dgm:t>
        <a:bodyPr/>
        <a:lstStyle/>
        <a:p>
          <a:endParaRPr lang="ru-RU"/>
        </a:p>
      </dgm:t>
    </dgm:pt>
    <dgm:pt modelId="{F7253D65-A877-4F51-B715-8C0C06A48805}">
      <dgm:prSet phldrT="[Текст]"/>
      <dgm:spPr/>
      <dgm:t>
        <a:bodyPr/>
        <a:lstStyle/>
        <a:p>
          <a:r>
            <a:rPr lang="ru-RU" dirty="0" smtClean="0"/>
            <a:t>Помощь пострадавшим в результате насилия</a:t>
          </a:r>
          <a:endParaRPr lang="ru-RU" dirty="0"/>
        </a:p>
      </dgm:t>
    </dgm:pt>
    <dgm:pt modelId="{3AD808FE-50EC-49CB-8D39-712B3C4B483B}" type="parTrans" cxnId="{5F051872-0FB9-41BD-83BC-9051CEB35D56}">
      <dgm:prSet/>
      <dgm:spPr/>
      <dgm:t>
        <a:bodyPr/>
        <a:lstStyle/>
        <a:p>
          <a:endParaRPr lang="ru-RU"/>
        </a:p>
      </dgm:t>
    </dgm:pt>
    <dgm:pt modelId="{1B2D662F-F45D-424B-BFE8-4B9EC2C833B0}" type="sibTrans" cxnId="{5F051872-0FB9-41BD-83BC-9051CEB35D56}">
      <dgm:prSet/>
      <dgm:spPr/>
      <dgm:t>
        <a:bodyPr/>
        <a:lstStyle/>
        <a:p>
          <a:endParaRPr lang="ru-RU"/>
        </a:p>
      </dgm:t>
    </dgm:pt>
    <dgm:pt modelId="{AAEE3C50-D0F5-4EC8-A6FA-058F8565ECEB}">
      <dgm:prSet phldrT="[Текст]"/>
      <dgm:spPr/>
      <dgm:t>
        <a:bodyPr/>
        <a:lstStyle/>
        <a:p>
          <a:r>
            <a:rPr lang="ru-RU" dirty="0" smtClean="0"/>
            <a:t>Помощь беженцам и вынужденным переселенцам </a:t>
          </a:r>
          <a:endParaRPr lang="ru-RU" dirty="0"/>
        </a:p>
      </dgm:t>
    </dgm:pt>
    <dgm:pt modelId="{3DAC5F87-2334-4CE7-A029-6E582E4F1FA1}" type="parTrans" cxnId="{27145204-316F-4F25-9D5A-23D815E21589}">
      <dgm:prSet/>
      <dgm:spPr/>
      <dgm:t>
        <a:bodyPr/>
        <a:lstStyle/>
        <a:p>
          <a:endParaRPr lang="ru-RU"/>
        </a:p>
      </dgm:t>
    </dgm:pt>
    <dgm:pt modelId="{C236F5A5-919E-42D0-8C71-E1781E442E9C}" type="sibTrans" cxnId="{27145204-316F-4F25-9D5A-23D815E21589}">
      <dgm:prSet/>
      <dgm:spPr/>
      <dgm:t>
        <a:bodyPr/>
        <a:lstStyle/>
        <a:p>
          <a:endParaRPr lang="ru-RU"/>
        </a:p>
      </dgm:t>
    </dgm:pt>
    <dgm:pt modelId="{5004371A-74D4-4931-AE94-81EE540D7BC9}">
      <dgm:prSet phldrT="[Текст]"/>
      <dgm:spPr/>
      <dgm:t>
        <a:bodyPr/>
        <a:lstStyle/>
        <a:p>
          <a:r>
            <a:rPr lang="ru-RU" dirty="0" smtClean="0"/>
            <a:t>Помощь женщинам</a:t>
          </a:r>
          <a:endParaRPr lang="ru-RU" dirty="0"/>
        </a:p>
      </dgm:t>
    </dgm:pt>
    <dgm:pt modelId="{96F1869E-4F2B-420D-9D61-ED484C9FE1AB}" type="parTrans" cxnId="{BD7756A0-1F2E-4135-92C7-783841CA3DA1}">
      <dgm:prSet/>
      <dgm:spPr/>
      <dgm:t>
        <a:bodyPr/>
        <a:lstStyle/>
        <a:p>
          <a:endParaRPr lang="ru-RU"/>
        </a:p>
      </dgm:t>
    </dgm:pt>
    <dgm:pt modelId="{3A8C4B74-9725-4F04-9B78-BDA47EEDFFD1}" type="sibTrans" cxnId="{BD7756A0-1F2E-4135-92C7-783841CA3DA1}">
      <dgm:prSet/>
      <dgm:spPr/>
      <dgm:t>
        <a:bodyPr/>
        <a:lstStyle/>
        <a:p>
          <a:endParaRPr lang="ru-RU"/>
        </a:p>
      </dgm:t>
    </dgm:pt>
    <dgm:pt modelId="{05BFC101-D078-4029-A9EC-65577FA1FE24}" type="pres">
      <dgm:prSet presAssocID="{CE4237D4-5990-4C9F-A8AB-782590C71CC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A47E312-04AA-41D7-8DEC-2628F22BC5E9}" type="pres">
      <dgm:prSet presAssocID="{2DF2E121-6985-4D0C-BB85-CFD61FC78C64}" presName="parentLin" presStyleCnt="0"/>
      <dgm:spPr/>
    </dgm:pt>
    <dgm:pt modelId="{7A562246-9D6E-406C-8545-19ADEE90D971}" type="pres">
      <dgm:prSet presAssocID="{2DF2E121-6985-4D0C-BB85-CFD61FC78C64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957CB1DA-0F31-493A-A985-29C418B3D5F3}" type="pres">
      <dgm:prSet presAssocID="{2DF2E121-6985-4D0C-BB85-CFD61FC78C64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D6FB6F-BE64-49BF-B0A4-0C070734DA4E}" type="pres">
      <dgm:prSet presAssocID="{2DF2E121-6985-4D0C-BB85-CFD61FC78C64}" presName="negativeSpace" presStyleCnt="0"/>
      <dgm:spPr/>
    </dgm:pt>
    <dgm:pt modelId="{5A6F0CF8-A33A-4248-8C76-F004559E14E0}" type="pres">
      <dgm:prSet presAssocID="{2DF2E121-6985-4D0C-BB85-CFD61FC78C64}" presName="childText" presStyleLbl="conFgAcc1" presStyleIdx="0" presStyleCnt="2">
        <dgm:presLayoutVars>
          <dgm:bulletEnabled val="1"/>
        </dgm:presLayoutVars>
      </dgm:prSet>
      <dgm:spPr/>
    </dgm:pt>
    <dgm:pt modelId="{3682D603-393C-4B79-9B9A-286BBC1B5832}" type="pres">
      <dgm:prSet presAssocID="{16C02D45-F85B-4E9F-90B5-4F283E884F1D}" presName="spaceBetweenRectangles" presStyleCnt="0"/>
      <dgm:spPr/>
    </dgm:pt>
    <dgm:pt modelId="{0FC94DFB-8D6B-4C22-9A87-2C44A30794A2}" type="pres">
      <dgm:prSet presAssocID="{AD58CC0E-3D68-4484-A7BE-A52E23CBD84D}" presName="parentLin" presStyleCnt="0"/>
      <dgm:spPr/>
    </dgm:pt>
    <dgm:pt modelId="{BAC9C678-7A9B-4031-9615-A565B48A8EB5}" type="pres">
      <dgm:prSet presAssocID="{AD58CC0E-3D68-4484-A7BE-A52E23CBD84D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787E4ED5-6504-4BF2-8368-6D3C66347FE5}" type="pres">
      <dgm:prSet presAssocID="{AD58CC0E-3D68-4484-A7BE-A52E23CBD84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0739F-E5C5-4CE4-8EFF-4C725A3E697A}" type="pres">
      <dgm:prSet presAssocID="{AD58CC0E-3D68-4484-A7BE-A52E23CBD84D}" presName="negativeSpace" presStyleCnt="0"/>
      <dgm:spPr/>
    </dgm:pt>
    <dgm:pt modelId="{97A20621-D09C-46E9-8E3C-C6989C903453}" type="pres">
      <dgm:prSet presAssocID="{AD58CC0E-3D68-4484-A7BE-A52E23CBD84D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1AFA76-5EEE-4B3A-A833-2F363A9A9035}" type="presOf" srcId="{71AB5788-43EF-4A35-8C05-4FEDFA4A4E78}" destId="{97A20621-D09C-46E9-8E3C-C6989C903453}" srcOrd="0" destOrd="3" presId="urn:microsoft.com/office/officeart/2005/8/layout/list1"/>
    <dgm:cxn modelId="{63D1C93A-A529-41BF-B818-ADC93D93B7EF}" type="presOf" srcId="{35823BC0-DB06-448B-A907-3483A644BBE3}" destId="{97A20621-D09C-46E9-8E3C-C6989C903453}" srcOrd="0" destOrd="1" presId="urn:microsoft.com/office/officeart/2005/8/layout/list1"/>
    <dgm:cxn modelId="{4752C21C-7594-4474-8323-881B5651EE00}" srcId="{AD58CC0E-3D68-4484-A7BE-A52E23CBD84D}" destId="{D04B5EBB-21CB-4A4C-B7C2-C1CEE5A1E093}" srcOrd="1" destOrd="0" parTransId="{5D9AC026-66FF-487E-81A9-D40B5AC86027}" sibTransId="{C696BD08-7924-47DE-9497-66F62CB23F8B}"/>
    <dgm:cxn modelId="{9359AC32-5C32-417C-A184-C7237471A493}" type="presOf" srcId="{5004371A-74D4-4931-AE94-81EE540D7BC9}" destId="{97A20621-D09C-46E9-8E3C-C6989C903453}" srcOrd="0" destOrd="8" presId="urn:microsoft.com/office/officeart/2005/8/layout/list1"/>
    <dgm:cxn modelId="{1278757B-7012-48C6-B3BA-B5E2A2B60776}" type="presOf" srcId="{F7253D65-A877-4F51-B715-8C0C06A48805}" destId="{97A20621-D09C-46E9-8E3C-C6989C903453}" srcOrd="0" destOrd="10" presId="urn:microsoft.com/office/officeart/2005/8/layout/list1"/>
    <dgm:cxn modelId="{F27768AF-C7BF-4B75-9C7C-C8B477036D52}" srcId="{BBD5C568-EBEC-4573-96A9-9FEB769BADC1}" destId="{616A2423-AC64-45CB-8FA7-E8D5F8275BFA}" srcOrd="3" destOrd="0" parTransId="{F708D521-3963-4B8F-A157-B09639F7726F}" sibTransId="{6D21C626-E27E-492D-9C3D-3971AF93BB41}"/>
    <dgm:cxn modelId="{D038E411-7114-4FD4-A28E-DE62A2D31E37}" type="presOf" srcId="{AD58CC0E-3D68-4484-A7BE-A52E23CBD84D}" destId="{BAC9C678-7A9B-4031-9615-A565B48A8EB5}" srcOrd="0" destOrd="0" presId="urn:microsoft.com/office/officeart/2005/8/layout/list1"/>
    <dgm:cxn modelId="{337805FD-036D-49A7-8D58-DED19A82D0FF}" type="presOf" srcId="{AAEE3C50-D0F5-4EC8-A6FA-058F8565ECEB}" destId="{97A20621-D09C-46E9-8E3C-C6989C903453}" srcOrd="0" destOrd="11" presId="urn:microsoft.com/office/officeart/2005/8/layout/list1"/>
    <dgm:cxn modelId="{5F051872-0FB9-41BD-83BC-9051CEB35D56}" srcId="{D04B5EBB-21CB-4A4C-B7C2-C1CEE5A1E093}" destId="{F7253D65-A877-4F51-B715-8C0C06A48805}" srcOrd="3" destOrd="0" parTransId="{3AD808FE-50EC-49CB-8D39-712B3C4B483B}" sibTransId="{1B2D662F-F45D-424B-BFE8-4B9EC2C833B0}"/>
    <dgm:cxn modelId="{3C4C26B4-56C1-4AAE-B676-CE6D6CCF92BB}" srcId="{BBD5C568-EBEC-4573-96A9-9FEB769BADC1}" destId="{70CC2FC3-2DA1-4322-8AA9-9248B1C87C4F}" srcOrd="1" destOrd="0" parTransId="{EBD59B29-50CC-4A76-BB02-3C7B9D1D1298}" sibTransId="{2A936D40-8C36-4625-ABD1-873A0C109391}"/>
    <dgm:cxn modelId="{325AE1CD-C6FE-47C6-AA80-3E0C4E39A095}" type="presOf" srcId="{D04B5EBB-21CB-4A4C-B7C2-C1CEE5A1E093}" destId="{97A20621-D09C-46E9-8E3C-C6989C903453}" srcOrd="0" destOrd="6" presId="urn:microsoft.com/office/officeart/2005/8/layout/list1"/>
    <dgm:cxn modelId="{5F40CB45-AB7B-43B2-8F5E-54EB99043342}" type="presOf" srcId="{2DF2E121-6985-4D0C-BB85-CFD61FC78C64}" destId="{957CB1DA-0F31-493A-A985-29C418B3D5F3}" srcOrd="1" destOrd="0" presId="urn:microsoft.com/office/officeart/2005/8/layout/list1"/>
    <dgm:cxn modelId="{3E92C00F-612C-41DA-AA27-3178A7CCE0A4}" type="presOf" srcId="{BBD5C568-EBEC-4573-96A9-9FEB769BADC1}" destId="{97A20621-D09C-46E9-8E3C-C6989C903453}" srcOrd="0" destOrd="0" presId="urn:microsoft.com/office/officeart/2005/8/layout/list1"/>
    <dgm:cxn modelId="{990E3F9C-3CA7-491C-9E47-96ABD494FA07}" srcId="{BBD5C568-EBEC-4573-96A9-9FEB769BADC1}" destId="{E9718FC7-EA24-42A3-BB31-1F01EA2D0D50}" srcOrd="4" destOrd="0" parTransId="{8953B10B-2D36-45B5-BFD4-1CD99D12C4BC}" sibTransId="{436C3EEA-F4CB-48F1-8135-57A92E391B4F}"/>
    <dgm:cxn modelId="{04E0D6BD-19C5-446F-8678-4DFD1F6C974D}" srcId="{D04B5EBB-21CB-4A4C-B7C2-C1CEE5A1E093}" destId="{9E9C20B0-400B-4F1B-A608-5D291612596D}" srcOrd="2" destOrd="0" parTransId="{5A06AD51-F156-46FE-8BB4-42A37877EA3F}" sibTransId="{98E10BC8-5D3D-49C6-8FB9-B1B25CCCC520}"/>
    <dgm:cxn modelId="{544673AF-7F90-4BFF-989C-346AEFBD565A}" type="presOf" srcId="{53FB246D-6C84-4BE7-BF77-C537FCDE645A}" destId="{97A20621-D09C-46E9-8E3C-C6989C903453}" srcOrd="0" destOrd="7" presId="urn:microsoft.com/office/officeart/2005/8/layout/list1"/>
    <dgm:cxn modelId="{BD7756A0-1F2E-4135-92C7-783841CA3DA1}" srcId="{D04B5EBB-21CB-4A4C-B7C2-C1CEE5A1E093}" destId="{5004371A-74D4-4931-AE94-81EE540D7BC9}" srcOrd="1" destOrd="0" parTransId="{96F1869E-4F2B-420D-9D61-ED484C9FE1AB}" sibTransId="{3A8C4B74-9725-4F04-9B78-BDA47EEDFFD1}"/>
    <dgm:cxn modelId="{DE733C58-62E2-4367-8DF9-1F5476A9B5D4}" type="presOf" srcId="{CE4237D4-5990-4C9F-A8AB-782590C71CC5}" destId="{05BFC101-D078-4029-A9EC-65577FA1FE24}" srcOrd="0" destOrd="0" presId="urn:microsoft.com/office/officeart/2005/8/layout/list1"/>
    <dgm:cxn modelId="{446901C5-220D-40A1-BD84-9B8109DDCE3A}" type="presOf" srcId="{70CC2FC3-2DA1-4322-8AA9-9248B1C87C4F}" destId="{97A20621-D09C-46E9-8E3C-C6989C903453}" srcOrd="0" destOrd="2" presId="urn:microsoft.com/office/officeart/2005/8/layout/list1"/>
    <dgm:cxn modelId="{B28BA3EA-4D59-432A-A638-39F9BE66F96E}" type="presOf" srcId="{E9718FC7-EA24-42A3-BB31-1F01EA2D0D50}" destId="{97A20621-D09C-46E9-8E3C-C6989C903453}" srcOrd="0" destOrd="5" presId="urn:microsoft.com/office/officeart/2005/8/layout/list1"/>
    <dgm:cxn modelId="{598CCAF3-7B3A-4F70-9E61-1A7F70E55CFB}" srcId="{CE4237D4-5990-4C9F-A8AB-782590C71CC5}" destId="{2DF2E121-6985-4D0C-BB85-CFD61FC78C64}" srcOrd="0" destOrd="0" parTransId="{D2006C52-7F59-4654-ABB3-59B1429F6C1E}" sibTransId="{16C02D45-F85B-4E9F-90B5-4F283E884F1D}"/>
    <dgm:cxn modelId="{0596B3AD-95BE-49E4-9641-4AA89C6B0CCF}" srcId="{CE4237D4-5990-4C9F-A8AB-782590C71CC5}" destId="{AD58CC0E-3D68-4484-A7BE-A52E23CBD84D}" srcOrd="1" destOrd="0" parTransId="{62BB727A-5B51-4372-AEA8-CA532F9E1BE4}" sibTransId="{4EF175AC-0420-48DF-8CE7-3F87505597E7}"/>
    <dgm:cxn modelId="{FDBBFC08-6A8B-4A09-92E5-F2D6534BE6AD}" srcId="{AD58CC0E-3D68-4484-A7BE-A52E23CBD84D}" destId="{BBD5C568-EBEC-4573-96A9-9FEB769BADC1}" srcOrd="0" destOrd="0" parTransId="{7C8E950C-91D2-4625-A629-963FE656F0F2}" sibTransId="{DBCDDEA1-E0C5-4D46-8DA8-EC2B4A04604A}"/>
    <dgm:cxn modelId="{7588E3EB-0DE7-4C5D-BDF6-CFC6E9BEBD8A}" type="presOf" srcId="{616A2423-AC64-45CB-8FA7-E8D5F8275BFA}" destId="{97A20621-D09C-46E9-8E3C-C6989C903453}" srcOrd="0" destOrd="4" presId="urn:microsoft.com/office/officeart/2005/8/layout/list1"/>
    <dgm:cxn modelId="{6B58166D-1878-4067-B53E-D29BE8B3BA72}" type="presOf" srcId="{9E9C20B0-400B-4F1B-A608-5D291612596D}" destId="{97A20621-D09C-46E9-8E3C-C6989C903453}" srcOrd="0" destOrd="9" presId="urn:microsoft.com/office/officeart/2005/8/layout/list1"/>
    <dgm:cxn modelId="{E7A38E0B-5D50-44BF-9A7C-78128A19BC39}" srcId="{D04B5EBB-21CB-4A4C-B7C2-C1CEE5A1E093}" destId="{53FB246D-6C84-4BE7-BF77-C537FCDE645A}" srcOrd="0" destOrd="0" parTransId="{DBBE094D-1A57-4B84-BA0D-CDFC1EB5C3BF}" sibTransId="{584C1350-1E11-40DE-86CA-6CA2B431878B}"/>
    <dgm:cxn modelId="{FB41CCAC-BEE6-439B-A641-CA639193198B}" type="presOf" srcId="{AD58CC0E-3D68-4484-A7BE-A52E23CBD84D}" destId="{787E4ED5-6504-4BF2-8368-6D3C66347FE5}" srcOrd="1" destOrd="0" presId="urn:microsoft.com/office/officeart/2005/8/layout/list1"/>
    <dgm:cxn modelId="{743A5D91-AA08-42D7-A31A-9802FFE6EB3B}" srcId="{BBD5C568-EBEC-4573-96A9-9FEB769BADC1}" destId="{35823BC0-DB06-448B-A907-3483A644BBE3}" srcOrd="0" destOrd="0" parTransId="{E09E0070-E862-4015-9F1F-CE9010443910}" sibTransId="{4B39DDFE-7FBF-439E-B457-981D532A0FE1}"/>
    <dgm:cxn modelId="{406DD543-67FC-45F5-86E2-31366EA4A295}" srcId="{BBD5C568-EBEC-4573-96A9-9FEB769BADC1}" destId="{71AB5788-43EF-4A35-8C05-4FEDFA4A4E78}" srcOrd="2" destOrd="0" parTransId="{54D5D469-D2A3-4BCF-8744-366739357F47}" sibTransId="{C19A01CC-3EB2-4D71-816C-91BA6BC51456}"/>
    <dgm:cxn modelId="{27145204-316F-4F25-9D5A-23D815E21589}" srcId="{D04B5EBB-21CB-4A4C-B7C2-C1CEE5A1E093}" destId="{AAEE3C50-D0F5-4EC8-A6FA-058F8565ECEB}" srcOrd="4" destOrd="0" parTransId="{3DAC5F87-2334-4CE7-A029-6E582E4F1FA1}" sibTransId="{C236F5A5-919E-42D0-8C71-E1781E442E9C}"/>
    <dgm:cxn modelId="{949A3D54-86E5-4197-BA31-AA58B8BD8BB4}" type="presOf" srcId="{2DF2E121-6985-4D0C-BB85-CFD61FC78C64}" destId="{7A562246-9D6E-406C-8545-19ADEE90D971}" srcOrd="0" destOrd="0" presId="urn:microsoft.com/office/officeart/2005/8/layout/list1"/>
    <dgm:cxn modelId="{5326238E-7333-43A7-A365-C07CDA31DDDB}" type="presParOf" srcId="{05BFC101-D078-4029-A9EC-65577FA1FE24}" destId="{0A47E312-04AA-41D7-8DEC-2628F22BC5E9}" srcOrd="0" destOrd="0" presId="urn:microsoft.com/office/officeart/2005/8/layout/list1"/>
    <dgm:cxn modelId="{643B6C63-77FD-49AC-87CC-607977D9FCE1}" type="presParOf" srcId="{0A47E312-04AA-41D7-8DEC-2628F22BC5E9}" destId="{7A562246-9D6E-406C-8545-19ADEE90D971}" srcOrd="0" destOrd="0" presId="urn:microsoft.com/office/officeart/2005/8/layout/list1"/>
    <dgm:cxn modelId="{296950BA-C0D6-4804-B26E-DC6EF32F029F}" type="presParOf" srcId="{0A47E312-04AA-41D7-8DEC-2628F22BC5E9}" destId="{957CB1DA-0F31-493A-A985-29C418B3D5F3}" srcOrd="1" destOrd="0" presId="urn:microsoft.com/office/officeart/2005/8/layout/list1"/>
    <dgm:cxn modelId="{56F3EA76-58E7-4F3F-946B-38B023D08BB9}" type="presParOf" srcId="{05BFC101-D078-4029-A9EC-65577FA1FE24}" destId="{F5D6FB6F-BE64-49BF-B0A4-0C070734DA4E}" srcOrd="1" destOrd="0" presId="urn:microsoft.com/office/officeart/2005/8/layout/list1"/>
    <dgm:cxn modelId="{21A8B2BD-D55A-45AD-8903-5301BB8929B2}" type="presParOf" srcId="{05BFC101-D078-4029-A9EC-65577FA1FE24}" destId="{5A6F0CF8-A33A-4248-8C76-F004559E14E0}" srcOrd="2" destOrd="0" presId="urn:microsoft.com/office/officeart/2005/8/layout/list1"/>
    <dgm:cxn modelId="{7E89E724-19CD-49BA-9397-3AC15D6E4DC6}" type="presParOf" srcId="{05BFC101-D078-4029-A9EC-65577FA1FE24}" destId="{3682D603-393C-4B79-9B9A-286BBC1B5832}" srcOrd="3" destOrd="0" presId="urn:microsoft.com/office/officeart/2005/8/layout/list1"/>
    <dgm:cxn modelId="{54913966-E539-4C3D-A1AD-010CAE3B519E}" type="presParOf" srcId="{05BFC101-D078-4029-A9EC-65577FA1FE24}" destId="{0FC94DFB-8D6B-4C22-9A87-2C44A30794A2}" srcOrd="4" destOrd="0" presId="urn:microsoft.com/office/officeart/2005/8/layout/list1"/>
    <dgm:cxn modelId="{C812FFD0-0EBA-4086-B664-E479BE601A23}" type="presParOf" srcId="{0FC94DFB-8D6B-4C22-9A87-2C44A30794A2}" destId="{BAC9C678-7A9B-4031-9615-A565B48A8EB5}" srcOrd="0" destOrd="0" presId="urn:microsoft.com/office/officeart/2005/8/layout/list1"/>
    <dgm:cxn modelId="{53137DA1-0347-4071-93B0-54E6B71695BA}" type="presParOf" srcId="{0FC94DFB-8D6B-4C22-9A87-2C44A30794A2}" destId="{787E4ED5-6504-4BF2-8368-6D3C66347FE5}" srcOrd="1" destOrd="0" presId="urn:microsoft.com/office/officeart/2005/8/layout/list1"/>
    <dgm:cxn modelId="{8BA778F0-81D8-4FB1-84C2-4D6FB63E908F}" type="presParOf" srcId="{05BFC101-D078-4029-A9EC-65577FA1FE24}" destId="{7B60739F-E5C5-4CE4-8EFF-4C725A3E697A}" srcOrd="5" destOrd="0" presId="urn:microsoft.com/office/officeart/2005/8/layout/list1"/>
    <dgm:cxn modelId="{B68CCF88-47EB-47F6-BF08-5D364BF4DE08}" type="presParOf" srcId="{05BFC101-D078-4029-A9EC-65577FA1FE24}" destId="{97A20621-D09C-46E9-8E3C-C6989C903453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D88D44B-3009-4097-97DF-B9E0A3536C12}" type="doc">
      <dgm:prSet loTypeId="urn:microsoft.com/office/officeart/2005/8/layout/p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BD812C0-FF60-4B4F-9769-9E6EB77B8AC5}">
      <dgm:prSet phldrT="[Текст]"/>
      <dgm:spPr/>
      <dgm:t>
        <a:bodyPr/>
        <a:lstStyle/>
        <a:p>
          <a:r>
            <a:rPr lang="ru-RU" b="1" dirty="0" smtClean="0"/>
            <a:t>Консультация и составление документов </a:t>
          </a:r>
          <a:br>
            <a:rPr lang="ru-RU" b="1" dirty="0" smtClean="0"/>
          </a:br>
          <a:r>
            <a:rPr lang="ru-RU" dirty="0" smtClean="0"/>
            <a:t>(правовое просвещение)</a:t>
          </a:r>
          <a:endParaRPr lang="ru-RU" dirty="0"/>
        </a:p>
      </dgm:t>
    </dgm:pt>
    <dgm:pt modelId="{54347299-9CDB-40E9-B2ED-4701C4A3C826}" type="parTrans" cxnId="{E1826E39-CE0E-4C57-82F7-281FC6088DED}">
      <dgm:prSet/>
      <dgm:spPr/>
      <dgm:t>
        <a:bodyPr/>
        <a:lstStyle/>
        <a:p>
          <a:endParaRPr lang="ru-RU"/>
        </a:p>
      </dgm:t>
    </dgm:pt>
    <dgm:pt modelId="{6D902DC2-A352-4546-A031-6125A136E77F}" type="sibTrans" cxnId="{E1826E39-CE0E-4C57-82F7-281FC6088DED}">
      <dgm:prSet/>
      <dgm:spPr/>
      <dgm:t>
        <a:bodyPr/>
        <a:lstStyle/>
        <a:p>
          <a:endParaRPr lang="ru-RU"/>
        </a:p>
      </dgm:t>
    </dgm:pt>
    <dgm:pt modelId="{0E5B4B86-675A-4CC8-88FF-B9503F4E1AB3}">
      <dgm:prSet phldrT="[Текст]"/>
      <dgm:spPr/>
      <dgm:t>
        <a:bodyPr/>
        <a:lstStyle/>
        <a:p>
          <a:r>
            <a:rPr lang="ru-RU" b="1" dirty="0" smtClean="0"/>
            <a:t>Представление интересов клиента в полном объеме</a:t>
          </a:r>
          <a:r>
            <a:rPr lang="ru-RU" dirty="0" smtClean="0"/>
            <a:t> </a:t>
          </a:r>
          <a:br>
            <a:rPr lang="ru-RU" dirty="0" smtClean="0"/>
          </a:br>
          <a:r>
            <a:rPr lang="ru-RU" dirty="0" smtClean="0"/>
            <a:t>вплоть до высших судебных органов и международных организаций</a:t>
          </a:r>
          <a:endParaRPr lang="ru-RU" dirty="0"/>
        </a:p>
      </dgm:t>
    </dgm:pt>
    <dgm:pt modelId="{D344DF89-3457-45EF-B6B7-8E43877E31A9}" type="parTrans" cxnId="{DE8504D6-4D3A-4391-8BC6-D086576ECCB5}">
      <dgm:prSet/>
      <dgm:spPr/>
      <dgm:t>
        <a:bodyPr/>
        <a:lstStyle/>
        <a:p>
          <a:endParaRPr lang="ru-RU"/>
        </a:p>
      </dgm:t>
    </dgm:pt>
    <dgm:pt modelId="{94AFBA61-3F78-40B3-A050-DED3FD27388D}" type="sibTrans" cxnId="{DE8504D6-4D3A-4391-8BC6-D086576ECCB5}">
      <dgm:prSet/>
      <dgm:spPr/>
      <dgm:t>
        <a:bodyPr/>
        <a:lstStyle/>
        <a:p>
          <a:endParaRPr lang="ru-RU"/>
        </a:p>
      </dgm:t>
    </dgm:pt>
    <dgm:pt modelId="{0E6AED0F-9766-4DBB-B758-F732A391FD66}" type="pres">
      <dgm:prSet presAssocID="{0D88D44B-3009-4097-97DF-B9E0A3536C1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FF3FC9-A945-4946-94C0-06173E00D387}" type="pres">
      <dgm:prSet presAssocID="{CBD812C0-FF60-4B4F-9769-9E6EB77B8AC5}" presName="compNode" presStyleCnt="0"/>
      <dgm:spPr/>
    </dgm:pt>
    <dgm:pt modelId="{762E1EFE-9216-4D52-B017-52CE1DB08635}" type="pres">
      <dgm:prSet presAssocID="{CBD812C0-FF60-4B4F-9769-9E6EB77B8AC5}" presName="pict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</dgm:spPr>
    </dgm:pt>
    <dgm:pt modelId="{04726267-38F4-4760-9004-08462FE5F1DD}" type="pres">
      <dgm:prSet presAssocID="{CBD812C0-FF60-4B4F-9769-9E6EB77B8AC5}" presName="textRec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FF6BCE-E30D-4FF9-9C18-C5BFA02D04E3}" type="pres">
      <dgm:prSet presAssocID="{6D902DC2-A352-4546-A031-6125A136E77F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1144028-9E04-4E4D-BF29-4D2E785C046A}" type="pres">
      <dgm:prSet presAssocID="{0E5B4B86-675A-4CC8-88FF-B9503F4E1AB3}" presName="compNode" presStyleCnt="0"/>
      <dgm:spPr/>
    </dgm:pt>
    <dgm:pt modelId="{0857DC7E-F642-4557-B1C8-DCF6B6E0AEB2}" type="pres">
      <dgm:prSet presAssocID="{0E5B4B86-675A-4CC8-88FF-B9503F4E1AB3}" presName="pictRect" presStyleLbl="nod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</dgm:pt>
    <dgm:pt modelId="{4C9E5976-C297-4CEE-A60B-FBA49C099915}" type="pres">
      <dgm:prSet presAssocID="{0E5B4B86-675A-4CC8-88FF-B9503F4E1AB3}" presName="textRec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7CE5281-FE44-465F-9FC0-0E7563CB7245}" type="presOf" srcId="{0E5B4B86-675A-4CC8-88FF-B9503F4E1AB3}" destId="{4C9E5976-C297-4CEE-A60B-FBA49C099915}" srcOrd="0" destOrd="0" presId="urn:microsoft.com/office/officeart/2005/8/layout/pList1"/>
    <dgm:cxn modelId="{E1826E39-CE0E-4C57-82F7-281FC6088DED}" srcId="{0D88D44B-3009-4097-97DF-B9E0A3536C12}" destId="{CBD812C0-FF60-4B4F-9769-9E6EB77B8AC5}" srcOrd="0" destOrd="0" parTransId="{54347299-9CDB-40E9-B2ED-4701C4A3C826}" sibTransId="{6D902DC2-A352-4546-A031-6125A136E77F}"/>
    <dgm:cxn modelId="{DE8504D6-4D3A-4391-8BC6-D086576ECCB5}" srcId="{0D88D44B-3009-4097-97DF-B9E0A3536C12}" destId="{0E5B4B86-675A-4CC8-88FF-B9503F4E1AB3}" srcOrd="1" destOrd="0" parTransId="{D344DF89-3457-45EF-B6B7-8E43877E31A9}" sibTransId="{94AFBA61-3F78-40B3-A050-DED3FD27388D}"/>
    <dgm:cxn modelId="{000EE664-E13E-4281-8FF6-3EB3391160A4}" type="presOf" srcId="{0D88D44B-3009-4097-97DF-B9E0A3536C12}" destId="{0E6AED0F-9766-4DBB-B758-F732A391FD66}" srcOrd="0" destOrd="0" presId="urn:microsoft.com/office/officeart/2005/8/layout/pList1"/>
    <dgm:cxn modelId="{37A3ECEC-E42E-4EF3-9DBA-1C72388E8646}" type="presOf" srcId="{CBD812C0-FF60-4B4F-9769-9E6EB77B8AC5}" destId="{04726267-38F4-4760-9004-08462FE5F1DD}" srcOrd="0" destOrd="0" presId="urn:microsoft.com/office/officeart/2005/8/layout/pList1"/>
    <dgm:cxn modelId="{EE8E074C-17DF-415E-B82A-A9C4CE61A463}" type="presOf" srcId="{6D902DC2-A352-4546-A031-6125A136E77F}" destId="{60FF6BCE-E30D-4FF9-9C18-C5BFA02D04E3}" srcOrd="0" destOrd="0" presId="urn:microsoft.com/office/officeart/2005/8/layout/pList1"/>
    <dgm:cxn modelId="{620A90FF-5FD8-4E2E-9461-AA1CA206FD7D}" type="presParOf" srcId="{0E6AED0F-9766-4DBB-B758-F732A391FD66}" destId="{D1FF3FC9-A945-4946-94C0-06173E00D387}" srcOrd="0" destOrd="0" presId="urn:microsoft.com/office/officeart/2005/8/layout/pList1"/>
    <dgm:cxn modelId="{0AD514F6-F84D-44FB-AE82-5B41D9B68B05}" type="presParOf" srcId="{D1FF3FC9-A945-4946-94C0-06173E00D387}" destId="{762E1EFE-9216-4D52-B017-52CE1DB08635}" srcOrd="0" destOrd="0" presId="urn:microsoft.com/office/officeart/2005/8/layout/pList1"/>
    <dgm:cxn modelId="{F9AA5615-53E8-4046-B171-0ACADE2E3631}" type="presParOf" srcId="{D1FF3FC9-A945-4946-94C0-06173E00D387}" destId="{04726267-38F4-4760-9004-08462FE5F1DD}" srcOrd="1" destOrd="0" presId="urn:microsoft.com/office/officeart/2005/8/layout/pList1"/>
    <dgm:cxn modelId="{C7FB4E79-7BF4-4262-B0CC-EB7945508FD4}" type="presParOf" srcId="{0E6AED0F-9766-4DBB-B758-F732A391FD66}" destId="{60FF6BCE-E30D-4FF9-9C18-C5BFA02D04E3}" srcOrd="1" destOrd="0" presId="urn:microsoft.com/office/officeart/2005/8/layout/pList1"/>
    <dgm:cxn modelId="{68F130ED-3DC4-4B1D-B888-E3FBC1F59FF8}" type="presParOf" srcId="{0E6AED0F-9766-4DBB-B758-F732A391FD66}" destId="{61144028-9E04-4E4D-BF29-4D2E785C046A}" srcOrd="2" destOrd="0" presId="urn:microsoft.com/office/officeart/2005/8/layout/pList1"/>
    <dgm:cxn modelId="{EC8DD60D-0DD3-4DFC-89E1-F0CB826185F3}" type="presParOf" srcId="{61144028-9E04-4E4D-BF29-4D2E785C046A}" destId="{0857DC7E-F642-4557-B1C8-DCF6B6E0AEB2}" srcOrd="0" destOrd="0" presId="urn:microsoft.com/office/officeart/2005/8/layout/pList1"/>
    <dgm:cxn modelId="{E337EEE8-A928-4346-8299-189921B92EEB}" type="presParOf" srcId="{61144028-9E04-4E4D-BF29-4D2E785C046A}" destId="{4C9E5976-C297-4CEE-A60B-FBA49C099915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445797E-B651-44E1-8C6B-4700F691D8CE}" type="doc">
      <dgm:prSet loTypeId="urn:microsoft.com/office/officeart/2008/layout/PictureAccentList" loCatId="pictur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E9748B-530D-484E-94F9-E8E2E5F26AFE}">
      <dgm:prSet phldrT="[Текст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Street Law</a:t>
          </a:r>
          <a:endParaRPr lang="ru-RU" dirty="0"/>
        </a:p>
      </dgm:t>
    </dgm:pt>
    <dgm:pt modelId="{3A968909-8BBC-4785-B4FD-05470BF4AF37}" type="parTrans" cxnId="{099F4FCA-DC1A-4AAE-9E09-7F35B856C99D}">
      <dgm:prSet/>
      <dgm:spPr/>
      <dgm:t>
        <a:bodyPr/>
        <a:lstStyle/>
        <a:p>
          <a:endParaRPr lang="ru-RU"/>
        </a:p>
      </dgm:t>
    </dgm:pt>
    <dgm:pt modelId="{4131D704-F798-4EE1-9901-08920B03633F}" type="sibTrans" cxnId="{099F4FCA-DC1A-4AAE-9E09-7F35B856C99D}">
      <dgm:prSet/>
      <dgm:spPr/>
      <dgm:t>
        <a:bodyPr/>
        <a:lstStyle/>
        <a:p>
          <a:endParaRPr lang="ru-RU"/>
        </a:p>
      </dgm:t>
    </dgm:pt>
    <dgm:pt modelId="{827D31D0-870B-4BA9-A609-5732424639AF}">
      <dgm:prSet phldrT="[Текст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e-BY" b="1" dirty="0" smtClean="0"/>
            <a:t>«</a:t>
          </a:r>
          <a:r>
            <a:rPr lang="ru-RU" b="1" dirty="0" smtClean="0"/>
            <a:t>Живое право» («Право на каждый день»)</a:t>
          </a:r>
          <a:r>
            <a:rPr lang="ru-RU" dirty="0" smtClean="0"/>
            <a:t> - </a:t>
          </a:r>
          <a:br>
            <a:rPr lang="ru-RU" dirty="0" smtClean="0"/>
          </a:br>
          <a:r>
            <a:rPr lang="ru-RU" dirty="0" smtClean="0"/>
            <a:t>самостоятельное направление </a:t>
          </a:r>
          <a:r>
            <a:rPr lang="en-US" dirty="0" smtClean="0"/>
            <a:t/>
          </a:r>
          <a:br>
            <a:rPr lang="en-US" dirty="0" smtClean="0"/>
          </a:br>
          <a:r>
            <a:rPr lang="ru-RU" dirty="0" smtClean="0"/>
            <a:t>клинического юридического образования;</a:t>
          </a:r>
          <a:br>
            <a:rPr lang="ru-RU" dirty="0" smtClean="0"/>
          </a:br>
          <a:r>
            <a:rPr lang="ru-RU" dirty="0" smtClean="0"/>
            <a:t>«изучение через обучение других»</a:t>
          </a:r>
          <a:endParaRPr lang="ru-RU" dirty="0"/>
        </a:p>
      </dgm:t>
    </dgm:pt>
    <dgm:pt modelId="{30FEF049-C1B7-47BD-9392-6579FE9DACB3}" type="parTrans" cxnId="{FEEED13A-77C5-478C-9981-309BD91925C4}">
      <dgm:prSet/>
      <dgm:spPr/>
      <dgm:t>
        <a:bodyPr/>
        <a:lstStyle/>
        <a:p>
          <a:endParaRPr lang="ru-RU"/>
        </a:p>
      </dgm:t>
    </dgm:pt>
    <dgm:pt modelId="{CDD4E304-29E9-4DCD-88EA-2E5926665E56}" type="sibTrans" cxnId="{FEEED13A-77C5-478C-9981-309BD91925C4}">
      <dgm:prSet/>
      <dgm:spPr/>
      <dgm:t>
        <a:bodyPr/>
        <a:lstStyle/>
        <a:p>
          <a:endParaRPr lang="ru-RU"/>
        </a:p>
      </dgm:t>
    </dgm:pt>
    <dgm:pt modelId="{3AA86024-0745-4EEF-8B5F-EA2BB9C43478}">
      <dgm:prSet phldrT="[Текст]"/>
      <dgm:spPr/>
      <dgm:t>
        <a:bodyPr/>
        <a:lstStyle/>
        <a:p>
          <a:r>
            <a:rPr lang="ru-RU" b="1" dirty="0" smtClean="0"/>
            <a:t>Цикл занятий по праву</a:t>
          </a:r>
          <a:r>
            <a:rPr lang="ru-RU" dirty="0" smtClean="0"/>
            <a:t>  для широких слоев населения (не специалистов в области юриспруденции: школьников и их родителей, студентов, лиц, отбывающим наказание в исправительных учреждениях и пр.) основам юридических знаний в области защиты прав человека</a:t>
          </a:r>
          <a:endParaRPr lang="ru-RU" dirty="0"/>
        </a:p>
      </dgm:t>
    </dgm:pt>
    <dgm:pt modelId="{2261DB2C-6857-4D96-8B5E-01DE21848462}" type="parTrans" cxnId="{2B53A10D-4E82-4C80-8739-5E8B3638D303}">
      <dgm:prSet/>
      <dgm:spPr/>
      <dgm:t>
        <a:bodyPr/>
        <a:lstStyle/>
        <a:p>
          <a:endParaRPr lang="ru-RU"/>
        </a:p>
      </dgm:t>
    </dgm:pt>
    <dgm:pt modelId="{DB17D755-6815-43C9-A3DB-B2E25D163B21}" type="sibTrans" cxnId="{2B53A10D-4E82-4C80-8739-5E8B3638D303}">
      <dgm:prSet/>
      <dgm:spPr/>
      <dgm:t>
        <a:bodyPr/>
        <a:lstStyle/>
        <a:p>
          <a:endParaRPr lang="ru-RU"/>
        </a:p>
      </dgm:t>
    </dgm:pt>
    <dgm:pt modelId="{332A7167-E764-4199-8031-EDCFBE5CE66D}">
      <dgm:prSet phldrT="[Текст]"/>
      <dgm:spPr/>
      <dgm:t>
        <a:bodyPr/>
        <a:lstStyle/>
        <a:p>
          <a:r>
            <a:rPr lang="ru-RU" b="1" dirty="0" smtClean="0"/>
            <a:t>Готовит НЕ учителей права, а </a:t>
          </a:r>
          <a:r>
            <a:rPr lang="ru-RU" b="1" cap="all" baseline="0" dirty="0" smtClean="0"/>
            <a:t>юристов</a:t>
          </a:r>
          <a:r>
            <a:rPr lang="ru-RU" dirty="0" smtClean="0"/>
            <a:t>, </a:t>
          </a:r>
          <a:br>
            <a:rPr lang="ru-RU" dirty="0" smtClean="0"/>
          </a:br>
          <a:r>
            <a:rPr lang="ru-RU" dirty="0" smtClean="0"/>
            <a:t>способных использовать и разъяснять информацию из разных отраслей права, знакомых с механизмами применения права, а также с общественными проблемами, которые данное право разрешает.</a:t>
          </a:r>
          <a:endParaRPr lang="ru-RU" dirty="0"/>
        </a:p>
      </dgm:t>
    </dgm:pt>
    <dgm:pt modelId="{4B0EC869-F18F-4D14-B662-EEBFDA334FD7}" type="parTrans" cxnId="{2C33CE1F-58E9-4F34-8A44-DDC7AFB6C66F}">
      <dgm:prSet/>
      <dgm:spPr/>
    </dgm:pt>
    <dgm:pt modelId="{1F3E2E2C-AB7B-41E5-B087-AF7258BA2A97}" type="sibTrans" cxnId="{2C33CE1F-58E9-4F34-8A44-DDC7AFB6C66F}">
      <dgm:prSet/>
      <dgm:spPr/>
    </dgm:pt>
    <dgm:pt modelId="{069CD99C-E504-47A7-8243-FE4559729DBD}" type="pres">
      <dgm:prSet presAssocID="{9445797E-B651-44E1-8C6B-4700F691D8C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A5B82E6-5CFE-4980-90D0-CFE63D1BD93F}" type="pres">
      <dgm:prSet presAssocID="{85E9748B-530D-484E-94F9-E8E2E5F26AFE}" presName="root" presStyleCnt="0">
        <dgm:presLayoutVars>
          <dgm:chMax/>
          <dgm:chPref val="4"/>
        </dgm:presLayoutVars>
      </dgm:prSet>
      <dgm:spPr/>
    </dgm:pt>
    <dgm:pt modelId="{4CA264CD-0BD8-4457-A4BC-9C234B5956E2}" type="pres">
      <dgm:prSet presAssocID="{85E9748B-530D-484E-94F9-E8E2E5F26AFE}" presName="rootComposite" presStyleCnt="0">
        <dgm:presLayoutVars/>
      </dgm:prSet>
      <dgm:spPr/>
    </dgm:pt>
    <dgm:pt modelId="{22E07ECD-0EC3-4563-A0D3-31850E4723F6}" type="pres">
      <dgm:prSet presAssocID="{85E9748B-530D-484E-94F9-E8E2E5F26AFE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ru-RU"/>
        </a:p>
      </dgm:t>
    </dgm:pt>
    <dgm:pt modelId="{BBC727E1-928E-4E56-BF23-0E39EC2D30A7}" type="pres">
      <dgm:prSet presAssocID="{85E9748B-530D-484E-94F9-E8E2E5F26AFE}" presName="childShape" presStyleCnt="0">
        <dgm:presLayoutVars>
          <dgm:chMax val="0"/>
          <dgm:chPref val="0"/>
        </dgm:presLayoutVars>
      </dgm:prSet>
      <dgm:spPr/>
    </dgm:pt>
    <dgm:pt modelId="{0D674A2A-BEBF-4A16-BD51-82E97DF16091}" type="pres">
      <dgm:prSet presAssocID="{827D31D0-870B-4BA9-A609-5732424639AF}" presName="childComposite" presStyleCnt="0">
        <dgm:presLayoutVars>
          <dgm:chMax val="0"/>
          <dgm:chPref val="0"/>
        </dgm:presLayoutVars>
      </dgm:prSet>
      <dgm:spPr/>
    </dgm:pt>
    <dgm:pt modelId="{8123A6AA-8DD8-4A5E-A388-C48D9DBF3232}" type="pres">
      <dgm:prSet presAssocID="{827D31D0-870B-4BA9-A609-5732424639AF}" presName="Image" presStyleLbl="node1" presStyleIdx="0" presStyleCnt="3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871" t="-197" r="871" b="-197"/>
          </a:stretch>
        </a:blipFill>
      </dgm:spPr>
      <dgm:t>
        <a:bodyPr/>
        <a:lstStyle/>
        <a:p>
          <a:endParaRPr lang="ru-RU"/>
        </a:p>
      </dgm:t>
    </dgm:pt>
    <dgm:pt modelId="{B6C5DE28-70E1-4D93-8842-45A0C8C3166D}" type="pres">
      <dgm:prSet presAssocID="{827D31D0-870B-4BA9-A609-5732424639AF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5DFD08-7CEA-451D-A8B4-3D82EF49D41C}" type="pres">
      <dgm:prSet presAssocID="{3AA86024-0745-4EEF-8B5F-EA2BB9C43478}" presName="childComposite" presStyleCnt="0">
        <dgm:presLayoutVars>
          <dgm:chMax val="0"/>
          <dgm:chPref val="0"/>
        </dgm:presLayoutVars>
      </dgm:prSet>
      <dgm:spPr/>
    </dgm:pt>
    <dgm:pt modelId="{1A32916C-1CA3-4429-B56F-AAEA51BDCEAA}" type="pres">
      <dgm:prSet presAssocID="{3AA86024-0745-4EEF-8B5F-EA2BB9C43478}" presName="Image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19B8FFBD-489B-46A2-A609-3BDD06780EA4}" type="pres">
      <dgm:prSet presAssocID="{3AA86024-0745-4EEF-8B5F-EA2BB9C43478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6F1DA5-E561-4991-9B1B-B1DB16312285}" type="pres">
      <dgm:prSet presAssocID="{332A7167-E764-4199-8031-EDCFBE5CE66D}" presName="childComposite" presStyleCnt="0">
        <dgm:presLayoutVars>
          <dgm:chMax val="0"/>
          <dgm:chPref val="0"/>
        </dgm:presLayoutVars>
      </dgm:prSet>
      <dgm:spPr/>
    </dgm:pt>
    <dgm:pt modelId="{08A98AC6-EE71-4F7D-A792-9295579A6A0A}" type="pres">
      <dgm:prSet presAssocID="{332A7167-E764-4199-8031-EDCFBE5CE66D}" presName="Image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AED2147D-09A6-46F3-9DF3-36F522DA032C}" type="pres">
      <dgm:prSet presAssocID="{332A7167-E764-4199-8031-EDCFBE5CE66D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9F4FCA-DC1A-4AAE-9E09-7F35B856C99D}" srcId="{9445797E-B651-44E1-8C6B-4700F691D8CE}" destId="{85E9748B-530D-484E-94F9-E8E2E5F26AFE}" srcOrd="0" destOrd="0" parTransId="{3A968909-8BBC-4785-B4FD-05470BF4AF37}" sibTransId="{4131D704-F798-4EE1-9901-08920B03633F}"/>
    <dgm:cxn modelId="{92CA6D73-3AF2-4B33-9977-874253D1D513}" type="presOf" srcId="{85E9748B-530D-484E-94F9-E8E2E5F26AFE}" destId="{22E07ECD-0EC3-4563-A0D3-31850E4723F6}" srcOrd="0" destOrd="0" presId="urn:microsoft.com/office/officeart/2008/layout/PictureAccentList"/>
    <dgm:cxn modelId="{FEEED13A-77C5-478C-9981-309BD91925C4}" srcId="{85E9748B-530D-484E-94F9-E8E2E5F26AFE}" destId="{827D31D0-870B-4BA9-A609-5732424639AF}" srcOrd="0" destOrd="0" parTransId="{30FEF049-C1B7-47BD-9392-6579FE9DACB3}" sibTransId="{CDD4E304-29E9-4DCD-88EA-2E5926665E56}"/>
    <dgm:cxn modelId="{7BD08662-8AA1-46DD-B649-68580DAD3B6E}" type="presOf" srcId="{332A7167-E764-4199-8031-EDCFBE5CE66D}" destId="{AED2147D-09A6-46F3-9DF3-36F522DA032C}" srcOrd="0" destOrd="0" presId="urn:microsoft.com/office/officeart/2008/layout/PictureAccentList"/>
    <dgm:cxn modelId="{2B53A10D-4E82-4C80-8739-5E8B3638D303}" srcId="{85E9748B-530D-484E-94F9-E8E2E5F26AFE}" destId="{3AA86024-0745-4EEF-8B5F-EA2BB9C43478}" srcOrd="1" destOrd="0" parTransId="{2261DB2C-6857-4D96-8B5E-01DE21848462}" sibTransId="{DB17D755-6815-43C9-A3DB-B2E25D163B21}"/>
    <dgm:cxn modelId="{C7F25708-60E3-4970-BC91-3332C1544745}" type="presOf" srcId="{827D31D0-870B-4BA9-A609-5732424639AF}" destId="{B6C5DE28-70E1-4D93-8842-45A0C8C3166D}" srcOrd="0" destOrd="0" presId="urn:microsoft.com/office/officeart/2008/layout/PictureAccentList"/>
    <dgm:cxn modelId="{A555B221-AB24-4FDB-B11F-266475F942EA}" type="presOf" srcId="{9445797E-B651-44E1-8C6B-4700F691D8CE}" destId="{069CD99C-E504-47A7-8243-FE4559729DBD}" srcOrd="0" destOrd="0" presId="urn:microsoft.com/office/officeart/2008/layout/PictureAccentList"/>
    <dgm:cxn modelId="{2C33CE1F-58E9-4F34-8A44-DDC7AFB6C66F}" srcId="{85E9748B-530D-484E-94F9-E8E2E5F26AFE}" destId="{332A7167-E764-4199-8031-EDCFBE5CE66D}" srcOrd="2" destOrd="0" parTransId="{4B0EC869-F18F-4D14-B662-EEBFDA334FD7}" sibTransId="{1F3E2E2C-AB7B-41E5-B087-AF7258BA2A97}"/>
    <dgm:cxn modelId="{C4083F13-0AAA-4939-A95A-4265432E9959}" type="presOf" srcId="{3AA86024-0745-4EEF-8B5F-EA2BB9C43478}" destId="{19B8FFBD-489B-46A2-A609-3BDD06780EA4}" srcOrd="0" destOrd="0" presId="urn:microsoft.com/office/officeart/2008/layout/PictureAccentList"/>
    <dgm:cxn modelId="{49839742-987F-4493-8661-725D05B1F944}" type="presParOf" srcId="{069CD99C-E504-47A7-8243-FE4559729DBD}" destId="{9A5B82E6-5CFE-4980-90D0-CFE63D1BD93F}" srcOrd="0" destOrd="0" presId="urn:microsoft.com/office/officeart/2008/layout/PictureAccentList"/>
    <dgm:cxn modelId="{510BA3B3-B614-4770-B275-3CFD8577A89A}" type="presParOf" srcId="{9A5B82E6-5CFE-4980-90D0-CFE63D1BD93F}" destId="{4CA264CD-0BD8-4457-A4BC-9C234B5956E2}" srcOrd="0" destOrd="0" presId="urn:microsoft.com/office/officeart/2008/layout/PictureAccentList"/>
    <dgm:cxn modelId="{E978824E-0D98-4C7D-8431-42C20B27FE80}" type="presParOf" srcId="{4CA264CD-0BD8-4457-A4BC-9C234B5956E2}" destId="{22E07ECD-0EC3-4563-A0D3-31850E4723F6}" srcOrd="0" destOrd="0" presId="urn:microsoft.com/office/officeart/2008/layout/PictureAccentList"/>
    <dgm:cxn modelId="{011ED9C3-6037-41D5-ADB5-EB258B405BA0}" type="presParOf" srcId="{9A5B82E6-5CFE-4980-90D0-CFE63D1BD93F}" destId="{BBC727E1-928E-4E56-BF23-0E39EC2D30A7}" srcOrd="1" destOrd="0" presId="urn:microsoft.com/office/officeart/2008/layout/PictureAccentList"/>
    <dgm:cxn modelId="{704DE5B7-56E0-466C-BDFF-BEF26148D830}" type="presParOf" srcId="{BBC727E1-928E-4E56-BF23-0E39EC2D30A7}" destId="{0D674A2A-BEBF-4A16-BD51-82E97DF16091}" srcOrd="0" destOrd="0" presId="urn:microsoft.com/office/officeart/2008/layout/PictureAccentList"/>
    <dgm:cxn modelId="{CE6455D5-A9D7-48EB-92FF-AFC72792F5F4}" type="presParOf" srcId="{0D674A2A-BEBF-4A16-BD51-82E97DF16091}" destId="{8123A6AA-8DD8-4A5E-A388-C48D9DBF3232}" srcOrd="0" destOrd="0" presId="urn:microsoft.com/office/officeart/2008/layout/PictureAccentList"/>
    <dgm:cxn modelId="{9C7CDB8E-8969-4038-831B-AB766A90C397}" type="presParOf" srcId="{0D674A2A-BEBF-4A16-BD51-82E97DF16091}" destId="{B6C5DE28-70E1-4D93-8842-45A0C8C3166D}" srcOrd="1" destOrd="0" presId="urn:microsoft.com/office/officeart/2008/layout/PictureAccentList"/>
    <dgm:cxn modelId="{21B22327-152D-4750-8BF5-31F21AC580F4}" type="presParOf" srcId="{BBC727E1-928E-4E56-BF23-0E39EC2D30A7}" destId="{F15DFD08-7CEA-451D-A8B4-3D82EF49D41C}" srcOrd="1" destOrd="0" presId="urn:microsoft.com/office/officeart/2008/layout/PictureAccentList"/>
    <dgm:cxn modelId="{F26F13EE-D0A9-4B40-A343-735C8477B0E3}" type="presParOf" srcId="{F15DFD08-7CEA-451D-A8B4-3D82EF49D41C}" destId="{1A32916C-1CA3-4429-B56F-AAEA51BDCEAA}" srcOrd="0" destOrd="0" presId="urn:microsoft.com/office/officeart/2008/layout/PictureAccentList"/>
    <dgm:cxn modelId="{A79F2CBD-69D3-4289-BE41-9EECB8206048}" type="presParOf" srcId="{F15DFD08-7CEA-451D-A8B4-3D82EF49D41C}" destId="{19B8FFBD-489B-46A2-A609-3BDD06780EA4}" srcOrd="1" destOrd="0" presId="urn:microsoft.com/office/officeart/2008/layout/PictureAccentList"/>
    <dgm:cxn modelId="{DDB00C0D-7232-4EE8-A271-579511586792}" type="presParOf" srcId="{BBC727E1-928E-4E56-BF23-0E39EC2D30A7}" destId="{C56F1DA5-E561-4991-9B1B-B1DB16312285}" srcOrd="2" destOrd="0" presId="urn:microsoft.com/office/officeart/2008/layout/PictureAccentList"/>
    <dgm:cxn modelId="{6021EA20-9C6B-45A2-A19A-976359D2A313}" type="presParOf" srcId="{C56F1DA5-E561-4991-9B1B-B1DB16312285}" destId="{08A98AC6-EE71-4F7D-A792-9295579A6A0A}" srcOrd="0" destOrd="0" presId="urn:microsoft.com/office/officeart/2008/layout/PictureAccentList"/>
    <dgm:cxn modelId="{E3B136FA-AE75-49B1-97C1-2F5494738D0A}" type="presParOf" srcId="{C56F1DA5-E561-4991-9B1B-B1DB16312285}" destId="{AED2147D-09A6-46F3-9DF3-36F522DA032C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A43D358-9F13-47D0-B731-10BD56141402}" type="doc">
      <dgm:prSet loTypeId="urn:microsoft.com/office/officeart/2005/8/layout/venn3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288C279-9865-4B17-A557-1A28191F8F6D}">
      <dgm:prSet phldrT="[Текст]" custT="1"/>
      <dgm:spPr/>
      <dgm:t>
        <a:bodyPr/>
        <a:lstStyle/>
        <a:p>
          <a:r>
            <a:rPr lang="ru-RU" sz="1800" b="1" dirty="0" smtClean="0"/>
            <a:t>Дополняет традиционное юридическое образование</a:t>
          </a:r>
          <a:endParaRPr lang="ru-RU" sz="1800" b="1" dirty="0"/>
        </a:p>
      </dgm:t>
    </dgm:pt>
    <dgm:pt modelId="{783DB284-102A-4545-B9DF-55FCFB7882C1}" type="parTrans" cxnId="{E0DDFAF4-FA22-4202-948D-3D9127B2BD6E}">
      <dgm:prSet/>
      <dgm:spPr/>
      <dgm:t>
        <a:bodyPr/>
        <a:lstStyle/>
        <a:p>
          <a:endParaRPr lang="ru-RU"/>
        </a:p>
      </dgm:t>
    </dgm:pt>
    <dgm:pt modelId="{713394DA-2C9F-4E79-98F9-E9C7520EA216}" type="sibTrans" cxnId="{E0DDFAF4-FA22-4202-948D-3D9127B2BD6E}">
      <dgm:prSet/>
      <dgm:spPr/>
      <dgm:t>
        <a:bodyPr/>
        <a:lstStyle/>
        <a:p>
          <a:endParaRPr lang="ru-RU"/>
        </a:p>
      </dgm:t>
    </dgm:pt>
    <dgm:pt modelId="{9935FE4F-D3FC-4D04-8515-BC1BECD97AAB}">
      <dgm:prSet phldrT="[Текст]"/>
      <dgm:spPr/>
      <dgm:t>
        <a:bodyPr/>
        <a:lstStyle/>
        <a:p>
          <a:r>
            <a:rPr lang="ru-RU" b="1" dirty="0" smtClean="0"/>
            <a:t>Использование интерактивных методик обучения</a:t>
          </a:r>
          <a:r>
            <a:rPr lang="ru-RU" dirty="0" smtClean="0"/>
            <a:t> </a:t>
          </a:r>
          <a:br>
            <a:rPr lang="ru-RU" dirty="0" smtClean="0"/>
          </a:br>
          <a:r>
            <a:rPr lang="ru-RU" dirty="0" smtClean="0"/>
            <a:t/>
          </a:r>
          <a:br>
            <a:rPr lang="ru-RU" dirty="0" smtClean="0"/>
          </a:br>
          <a:r>
            <a:rPr lang="ru-RU" dirty="0" smtClean="0"/>
            <a:t>(ролевые игры, мозговой штурм, работа в малых группах)</a:t>
          </a:r>
          <a:endParaRPr lang="ru-RU" dirty="0"/>
        </a:p>
      </dgm:t>
    </dgm:pt>
    <dgm:pt modelId="{999B67D7-95A3-43A8-BD1B-3B6D976CF79D}" type="parTrans" cxnId="{3561ABCA-1756-4CF7-A967-877C8723A2DD}">
      <dgm:prSet/>
      <dgm:spPr/>
      <dgm:t>
        <a:bodyPr/>
        <a:lstStyle/>
        <a:p>
          <a:endParaRPr lang="ru-RU"/>
        </a:p>
      </dgm:t>
    </dgm:pt>
    <dgm:pt modelId="{D1371402-B80D-4005-BF27-E8AB89625259}" type="sibTrans" cxnId="{3561ABCA-1756-4CF7-A967-877C8723A2DD}">
      <dgm:prSet/>
      <dgm:spPr/>
      <dgm:t>
        <a:bodyPr/>
        <a:lstStyle/>
        <a:p>
          <a:endParaRPr lang="ru-RU"/>
        </a:p>
      </dgm:t>
    </dgm:pt>
    <dgm:pt modelId="{E382813A-2417-429C-8B34-33223D73A048}">
      <dgm:prSet phldrT="[Текст]"/>
      <dgm:spPr/>
      <dgm:t>
        <a:bodyPr/>
        <a:lstStyle/>
        <a:p>
          <a:r>
            <a:rPr lang="ru-RU" b="1" dirty="0" smtClean="0"/>
            <a:t>Полноценная самостоятельная юридическая практика </a:t>
          </a:r>
        </a:p>
        <a:p>
          <a:r>
            <a:rPr lang="ru-RU" dirty="0" smtClean="0"/>
            <a:t>(НЕ теоретическое обсуждение чужого опыта, НЕ наблюдение за работой профессионалов, НЕ помощь в юридической деятельности)</a:t>
          </a:r>
          <a:endParaRPr lang="ru-RU" dirty="0"/>
        </a:p>
      </dgm:t>
    </dgm:pt>
    <dgm:pt modelId="{10366FB4-A03A-4BE9-9191-C29EABE7F054}" type="parTrans" cxnId="{B4C585E9-7E36-499F-BB1B-2303307785A8}">
      <dgm:prSet/>
      <dgm:spPr/>
      <dgm:t>
        <a:bodyPr/>
        <a:lstStyle/>
        <a:p>
          <a:endParaRPr lang="ru-RU"/>
        </a:p>
      </dgm:t>
    </dgm:pt>
    <dgm:pt modelId="{CB18503F-6118-433C-AB96-DE7DBB06AAC6}" type="sibTrans" cxnId="{B4C585E9-7E36-499F-BB1B-2303307785A8}">
      <dgm:prSet/>
      <dgm:spPr/>
      <dgm:t>
        <a:bodyPr/>
        <a:lstStyle/>
        <a:p>
          <a:endParaRPr lang="ru-RU"/>
        </a:p>
      </dgm:t>
    </dgm:pt>
    <dgm:pt modelId="{B21AC650-B532-4545-BFB7-8B3F51EB850B}" type="pres">
      <dgm:prSet presAssocID="{0A43D358-9F13-47D0-B731-10BD5614140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A730D9-3CD1-48A9-B760-82821C2ECB39}" type="pres">
      <dgm:prSet presAssocID="{C288C279-9865-4B17-A557-1A28191F8F6D}" presName="Name5" presStyleLbl="vennNode1" presStyleIdx="0" presStyleCnt="3" custScaleX="68240" custScaleY="62110" custLinFactNeighborX="-16656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F2F1EC-3A7A-40A5-985D-09F5F4C687C4}" type="pres">
      <dgm:prSet presAssocID="{713394DA-2C9F-4E79-98F9-E9C7520EA216}" presName="space" presStyleCnt="0"/>
      <dgm:spPr/>
    </dgm:pt>
    <dgm:pt modelId="{4B77A9E2-822A-4926-808A-63B0A7F362E0}" type="pres">
      <dgm:prSet presAssocID="{9935FE4F-D3FC-4D04-8515-BC1BECD97AAB}" presName="Name5" presStyleLbl="vennNode1" presStyleIdx="1" presStyleCnt="3" custScaleX="77273" custScaleY="797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13C156-3B90-4BAC-A2CF-03724007B4DE}" type="pres">
      <dgm:prSet presAssocID="{D1371402-B80D-4005-BF27-E8AB89625259}" presName="space" presStyleCnt="0"/>
      <dgm:spPr/>
    </dgm:pt>
    <dgm:pt modelId="{687696B7-D3D0-43A9-9264-ADE31F53A5F0}" type="pres">
      <dgm:prSet presAssocID="{E382813A-2417-429C-8B34-33223D73A048}" presName="Name5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C585E9-7E36-499F-BB1B-2303307785A8}" srcId="{0A43D358-9F13-47D0-B731-10BD56141402}" destId="{E382813A-2417-429C-8B34-33223D73A048}" srcOrd="2" destOrd="0" parTransId="{10366FB4-A03A-4BE9-9191-C29EABE7F054}" sibTransId="{CB18503F-6118-433C-AB96-DE7DBB06AAC6}"/>
    <dgm:cxn modelId="{E0DDFAF4-FA22-4202-948D-3D9127B2BD6E}" srcId="{0A43D358-9F13-47D0-B731-10BD56141402}" destId="{C288C279-9865-4B17-A557-1A28191F8F6D}" srcOrd="0" destOrd="0" parTransId="{783DB284-102A-4545-B9DF-55FCFB7882C1}" sibTransId="{713394DA-2C9F-4E79-98F9-E9C7520EA216}"/>
    <dgm:cxn modelId="{4C8D64F9-A604-4B01-8088-D82018E015D7}" type="presOf" srcId="{0A43D358-9F13-47D0-B731-10BD56141402}" destId="{B21AC650-B532-4545-BFB7-8B3F51EB850B}" srcOrd="0" destOrd="0" presId="urn:microsoft.com/office/officeart/2005/8/layout/venn3"/>
    <dgm:cxn modelId="{E08F9C89-4C35-4AD3-BE2B-8D23CD8740F1}" type="presOf" srcId="{C288C279-9865-4B17-A557-1A28191F8F6D}" destId="{A1A730D9-3CD1-48A9-B760-82821C2ECB39}" srcOrd="0" destOrd="0" presId="urn:microsoft.com/office/officeart/2005/8/layout/venn3"/>
    <dgm:cxn modelId="{3561ABCA-1756-4CF7-A967-877C8723A2DD}" srcId="{0A43D358-9F13-47D0-B731-10BD56141402}" destId="{9935FE4F-D3FC-4D04-8515-BC1BECD97AAB}" srcOrd="1" destOrd="0" parTransId="{999B67D7-95A3-43A8-BD1B-3B6D976CF79D}" sibTransId="{D1371402-B80D-4005-BF27-E8AB89625259}"/>
    <dgm:cxn modelId="{CFA7518E-35E1-4B24-8633-D7BCAB9AED8D}" type="presOf" srcId="{9935FE4F-D3FC-4D04-8515-BC1BECD97AAB}" destId="{4B77A9E2-822A-4926-808A-63B0A7F362E0}" srcOrd="0" destOrd="0" presId="urn:microsoft.com/office/officeart/2005/8/layout/venn3"/>
    <dgm:cxn modelId="{ACFD5138-680D-46F3-A867-D6BD5D8420DD}" type="presOf" srcId="{E382813A-2417-429C-8B34-33223D73A048}" destId="{687696B7-D3D0-43A9-9264-ADE31F53A5F0}" srcOrd="0" destOrd="0" presId="urn:microsoft.com/office/officeart/2005/8/layout/venn3"/>
    <dgm:cxn modelId="{E31392CE-374E-4131-85EB-1728CA01D25B}" type="presParOf" srcId="{B21AC650-B532-4545-BFB7-8B3F51EB850B}" destId="{A1A730D9-3CD1-48A9-B760-82821C2ECB39}" srcOrd="0" destOrd="0" presId="urn:microsoft.com/office/officeart/2005/8/layout/venn3"/>
    <dgm:cxn modelId="{2AECFB27-BC3C-495E-A528-96CF2D604140}" type="presParOf" srcId="{B21AC650-B532-4545-BFB7-8B3F51EB850B}" destId="{D0F2F1EC-3A7A-40A5-985D-09F5F4C687C4}" srcOrd="1" destOrd="0" presId="urn:microsoft.com/office/officeart/2005/8/layout/venn3"/>
    <dgm:cxn modelId="{B7809319-AB6F-4FC6-B61F-E170BB1204C3}" type="presParOf" srcId="{B21AC650-B532-4545-BFB7-8B3F51EB850B}" destId="{4B77A9E2-822A-4926-808A-63B0A7F362E0}" srcOrd="2" destOrd="0" presId="urn:microsoft.com/office/officeart/2005/8/layout/venn3"/>
    <dgm:cxn modelId="{7330749C-497D-4267-B4A9-405B2C6F2360}" type="presParOf" srcId="{B21AC650-B532-4545-BFB7-8B3F51EB850B}" destId="{0013C156-3B90-4BAC-A2CF-03724007B4DE}" srcOrd="3" destOrd="0" presId="urn:microsoft.com/office/officeart/2005/8/layout/venn3"/>
    <dgm:cxn modelId="{792443CE-5C9A-4DCD-853B-45AC6298EE17}" type="presParOf" srcId="{B21AC650-B532-4545-BFB7-8B3F51EB850B}" destId="{687696B7-D3D0-43A9-9264-ADE31F53A5F0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7706956-8839-4A82-A8E6-D36FF17F96EA}" type="doc">
      <dgm:prSet loTypeId="urn:microsoft.com/office/officeart/2005/8/layout/gear1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2005E5-9052-49C4-A94C-B42BC92D2259}">
      <dgm:prSet phldrT="[Текст]"/>
      <dgm:spPr/>
      <dgm:t>
        <a:bodyPr/>
        <a:lstStyle/>
        <a:p>
          <a:r>
            <a:rPr lang="ru-RU" dirty="0" smtClean="0"/>
            <a:t>Практическая деятельность</a:t>
          </a:r>
          <a:endParaRPr lang="ru-RU" dirty="0"/>
        </a:p>
      </dgm:t>
    </dgm:pt>
    <dgm:pt modelId="{FA194BE5-EDFA-483B-BB3D-0E04BE3440B8}" type="parTrans" cxnId="{C3FA8F7C-25C1-4226-BEBD-BB89573E29D8}">
      <dgm:prSet/>
      <dgm:spPr/>
      <dgm:t>
        <a:bodyPr/>
        <a:lstStyle/>
        <a:p>
          <a:endParaRPr lang="ru-RU"/>
        </a:p>
      </dgm:t>
    </dgm:pt>
    <dgm:pt modelId="{78A9609F-326D-4ACC-8B65-DAF7F89AA4B6}" type="sibTrans" cxnId="{C3FA8F7C-25C1-4226-BEBD-BB89573E29D8}">
      <dgm:prSet/>
      <dgm:spPr/>
      <dgm:t>
        <a:bodyPr/>
        <a:lstStyle/>
        <a:p>
          <a:endParaRPr lang="ru-RU"/>
        </a:p>
      </dgm:t>
    </dgm:pt>
    <dgm:pt modelId="{AF311882-4F4D-4F20-B72A-18CAAE3CBBA6}">
      <dgm:prSet phldrT="[Текст]"/>
      <dgm:spPr/>
      <dgm:t>
        <a:bodyPr/>
        <a:lstStyle/>
        <a:p>
          <a:r>
            <a:rPr lang="ru-RU" dirty="0" smtClean="0"/>
            <a:t>Анализ работы</a:t>
          </a:r>
          <a:endParaRPr lang="ru-RU" dirty="0"/>
        </a:p>
      </dgm:t>
    </dgm:pt>
    <dgm:pt modelId="{F8FFCF27-7217-4E06-817E-0D18C8A44EE9}" type="parTrans" cxnId="{942E811F-EFA2-428A-879E-88BA9C74B6B0}">
      <dgm:prSet/>
      <dgm:spPr/>
      <dgm:t>
        <a:bodyPr/>
        <a:lstStyle/>
        <a:p>
          <a:endParaRPr lang="ru-RU"/>
        </a:p>
      </dgm:t>
    </dgm:pt>
    <dgm:pt modelId="{9DF0B546-07B2-4B4D-A65E-60F4BB0CAFDC}" type="sibTrans" cxnId="{942E811F-EFA2-428A-879E-88BA9C74B6B0}">
      <dgm:prSet/>
      <dgm:spPr/>
      <dgm:t>
        <a:bodyPr/>
        <a:lstStyle/>
        <a:p>
          <a:endParaRPr lang="ru-RU"/>
        </a:p>
      </dgm:t>
    </dgm:pt>
    <dgm:pt modelId="{E5F93502-115B-42B1-972E-3C96E7D7CB21}">
      <dgm:prSet phldrT="[Текст]" custT="1"/>
      <dgm:spPr/>
      <dgm:t>
        <a:bodyPr/>
        <a:lstStyle/>
        <a:p>
          <a:r>
            <a:rPr lang="ru-RU" sz="1400" dirty="0" smtClean="0"/>
            <a:t>Обучение</a:t>
          </a:r>
          <a:endParaRPr lang="ru-RU" sz="1400" dirty="0"/>
        </a:p>
      </dgm:t>
    </dgm:pt>
    <dgm:pt modelId="{0AC3A850-260B-4F25-BA73-5ECF0FFCF7A8}" type="parTrans" cxnId="{F208A6CA-C63F-4720-8468-D1BAFC14FB0D}">
      <dgm:prSet/>
      <dgm:spPr/>
      <dgm:t>
        <a:bodyPr/>
        <a:lstStyle/>
        <a:p>
          <a:endParaRPr lang="ru-RU"/>
        </a:p>
      </dgm:t>
    </dgm:pt>
    <dgm:pt modelId="{88DD3929-CB4D-43FB-8BDD-C182B9F8AD63}" type="sibTrans" cxnId="{F208A6CA-C63F-4720-8468-D1BAFC14FB0D}">
      <dgm:prSet/>
      <dgm:spPr/>
      <dgm:t>
        <a:bodyPr/>
        <a:lstStyle/>
        <a:p>
          <a:endParaRPr lang="ru-RU"/>
        </a:p>
      </dgm:t>
    </dgm:pt>
    <dgm:pt modelId="{986EBD73-A906-48B1-88CA-B1A55083A77C}" type="pres">
      <dgm:prSet presAssocID="{E7706956-8839-4A82-A8E6-D36FF17F96EA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E69EC6-CD27-4E0A-8736-965275247E90}" type="pres">
      <dgm:prSet presAssocID="{9C2005E5-9052-49C4-A94C-B42BC92D2259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AD6A62-9E97-477A-898B-8973AB784E2E}" type="pres">
      <dgm:prSet presAssocID="{9C2005E5-9052-49C4-A94C-B42BC92D2259}" presName="gear1srcNode" presStyleLbl="node1" presStyleIdx="0" presStyleCnt="3"/>
      <dgm:spPr/>
      <dgm:t>
        <a:bodyPr/>
        <a:lstStyle/>
        <a:p>
          <a:endParaRPr lang="ru-RU"/>
        </a:p>
      </dgm:t>
    </dgm:pt>
    <dgm:pt modelId="{5A9A1772-C385-4D19-B5B7-26F72D2E47F1}" type="pres">
      <dgm:prSet presAssocID="{9C2005E5-9052-49C4-A94C-B42BC92D2259}" presName="gear1dstNode" presStyleLbl="node1" presStyleIdx="0" presStyleCnt="3"/>
      <dgm:spPr/>
      <dgm:t>
        <a:bodyPr/>
        <a:lstStyle/>
        <a:p>
          <a:endParaRPr lang="ru-RU"/>
        </a:p>
      </dgm:t>
    </dgm:pt>
    <dgm:pt modelId="{16365ACB-DD02-4972-89FE-023C9CB82716}" type="pres">
      <dgm:prSet presAssocID="{AF311882-4F4D-4F20-B72A-18CAAE3CBBA6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7EA923-5341-493B-AA40-8FE6DF52FF07}" type="pres">
      <dgm:prSet presAssocID="{AF311882-4F4D-4F20-B72A-18CAAE3CBBA6}" presName="gear2srcNode" presStyleLbl="node1" presStyleIdx="1" presStyleCnt="3"/>
      <dgm:spPr/>
      <dgm:t>
        <a:bodyPr/>
        <a:lstStyle/>
        <a:p>
          <a:endParaRPr lang="ru-RU"/>
        </a:p>
      </dgm:t>
    </dgm:pt>
    <dgm:pt modelId="{269B9482-62E7-4363-AE17-1833B3AED1F2}" type="pres">
      <dgm:prSet presAssocID="{AF311882-4F4D-4F20-B72A-18CAAE3CBBA6}" presName="gear2dstNode" presStyleLbl="node1" presStyleIdx="1" presStyleCnt="3"/>
      <dgm:spPr/>
      <dgm:t>
        <a:bodyPr/>
        <a:lstStyle/>
        <a:p>
          <a:endParaRPr lang="ru-RU"/>
        </a:p>
      </dgm:t>
    </dgm:pt>
    <dgm:pt modelId="{107BAD9C-E21F-42EA-8018-C61780DC468F}" type="pres">
      <dgm:prSet presAssocID="{E5F93502-115B-42B1-972E-3C96E7D7CB21}" presName="gear3" presStyleLbl="node1" presStyleIdx="2" presStyleCnt="3"/>
      <dgm:spPr/>
      <dgm:t>
        <a:bodyPr/>
        <a:lstStyle/>
        <a:p>
          <a:endParaRPr lang="ru-RU"/>
        </a:p>
      </dgm:t>
    </dgm:pt>
    <dgm:pt modelId="{9D1B333F-E717-41D3-A7ED-0BB0E58B8712}" type="pres">
      <dgm:prSet presAssocID="{E5F93502-115B-42B1-972E-3C96E7D7CB21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0AD6A1-C4A8-435F-8996-B8DE1E3B5F06}" type="pres">
      <dgm:prSet presAssocID="{E5F93502-115B-42B1-972E-3C96E7D7CB21}" presName="gear3srcNode" presStyleLbl="node1" presStyleIdx="2" presStyleCnt="3"/>
      <dgm:spPr/>
      <dgm:t>
        <a:bodyPr/>
        <a:lstStyle/>
        <a:p>
          <a:endParaRPr lang="ru-RU"/>
        </a:p>
      </dgm:t>
    </dgm:pt>
    <dgm:pt modelId="{1BF77269-39C8-40B4-B98F-42025C93D676}" type="pres">
      <dgm:prSet presAssocID="{E5F93502-115B-42B1-972E-3C96E7D7CB21}" presName="gear3dstNode" presStyleLbl="node1" presStyleIdx="2" presStyleCnt="3"/>
      <dgm:spPr/>
      <dgm:t>
        <a:bodyPr/>
        <a:lstStyle/>
        <a:p>
          <a:endParaRPr lang="ru-RU"/>
        </a:p>
      </dgm:t>
    </dgm:pt>
    <dgm:pt modelId="{71A5A29C-0E5E-4DC1-9338-D9106B0C4187}" type="pres">
      <dgm:prSet presAssocID="{78A9609F-326D-4ACC-8B65-DAF7F89AA4B6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C2CFA5C3-C329-4535-BC31-ACB28668EE89}" type="pres">
      <dgm:prSet presAssocID="{9DF0B546-07B2-4B4D-A65E-60F4BB0CAFDC}" presName="connector2" presStyleLbl="sibTrans2D1" presStyleIdx="1" presStyleCnt="3"/>
      <dgm:spPr/>
      <dgm:t>
        <a:bodyPr/>
        <a:lstStyle/>
        <a:p>
          <a:endParaRPr lang="ru-RU"/>
        </a:p>
      </dgm:t>
    </dgm:pt>
    <dgm:pt modelId="{18663B8E-F168-4814-9529-49BDF7E864D5}" type="pres">
      <dgm:prSet presAssocID="{88DD3929-CB4D-43FB-8BDD-C182B9F8AD63}" presName="connector3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6A6F93E3-07BD-4081-A0DB-F060DB547B8C}" type="presOf" srcId="{AF311882-4F4D-4F20-B72A-18CAAE3CBBA6}" destId="{269B9482-62E7-4363-AE17-1833B3AED1F2}" srcOrd="2" destOrd="0" presId="urn:microsoft.com/office/officeart/2005/8/layout/gear1"/>
    <dgm:cxn modelId="{17D85407-8626-4988-B798-55C790F060FD}" type="presOf" srcId="{E5F93502-115B-42B1-972E-3C96E7D7CB21}" destId="{1BF77269-39C8-40B4-B98F-42025C93D676}" srcOrd="3" destOrd="0" presId="urn:microsoft.com/office/officeart/2005/8/layout/gear1"/>
    <dgm:cxn modelId="{8E4832DD-0C2E-4161-BD7D-C4339F4D2789}" type="presOf" srcId="{9C2005E5-9052-49C4-A94C-B42BC92D2259}" destId="{5CAD6A62-9E97-477A-898B-8973AB784E2E}" srcOrd="1" destOrd="0" presId="urn:microsoft.com/office/officeart/2005/8/layout/gear1"/>
    <dgm:cxn modelId="{B9529FBB-3E16-47C3-BCBE-E792904CE329}" type="presOf" srcId="{9DF0B546-07B2-4B4D-A65E-60F4BB0CAFDC}" destId="{C2CFA5C3-C329-4535-BC31-ACB28668EE89}" srcOrd="0" destOrd="0" presId="urn:microsoft.com/office/officeart/2005/8/layout/gear1"/>
    <dgm:cxn modelId="{403FC592-AD55-405A-AD16-0DFC29541219}" type="presOf" srcId="{9C2005E5-9052-49C4-A94C-B42BC92D2259}" destId="{5A9A1772-C385-4D19-B5B7-26F72D2E47F1}" srcOrd="2" destOrd="0" presId="urn:microsoft.com/office/officeart/2005/8/layout/gear1"/>
    <dgm:cxn modelId="{C3FA8F7C-25C1-4226-BEBD-BB89573E29D8}" srcId="{E7706956-8839-4A82-A8E6-D36FF17F96EA}" destId="{9C2005E5-9052-49C4-A94C-B42BC92D2259}" srcOrd="0" destOrd="0" parTransId="{FA194BE5-EDFA-483B-BB3D-0E04BE3440B8}" sibTransId="{78A9609F-326D-4ACC-8B65-DAF7F89AA4B6}"/>
    <dgm:cxn modelId="{118538F1-F322-4B7F-9D18-4FE895C7B865}" type="presOf" srcId="{E5F93502-115B-42B1-972E-3C96E7D7CB21}" destId="{9D1B333F-E717-41D3-A7ED-0BB0E58B8712}" srcOrd="1" destOrd="0" presId="urn:microsoft.com/office/officeart/2005/8/layout/gear1"/>
    <dgm:cxn modelId="{E0E5BC0F-0E74-4D86-B915-B6F4321DEFB3}" type="presOf" srcId="{88DD3929-CB4D-43FB-8BDD-C182B9F8AD63}" destId="{18663B8E-F168-4814-9529-49BDF7E864D5}" srcOrd="0" destOrd="0" presId="urn:microsoft.com/office/officeart/2005/8/layout/gear1"/>
    <dgm:cxn modelId="{5B45BA68-A27E-4E64-B880-3060526198E8}" type="presOf" srcId="{AF311882-4F4D-4F20-B72A-18CAAE3CBBA6}" destId="{B57EA923-5341-493B-AA40-8FE6DF52FF07}" srcOrd="1" destOrd="0" presId="urn:microsoft.com/office/officeart/2005/8/layout/gear1"/>
    <dgm:cxn modelId="{E77895DB-2291-4127-8E84-33886DF17114}" type="presOf" srcId="{9C2005E5-9052-49C4-A94C-B42BC92D2259}" destId="{93E69EC6-CD27-4E0A-8736-965275247E90}" srcOrd="0" destOrd="0" presId="urn:microsoft.com/office/officeart/2005/8/layout/gear1"/>
    <dgm:cxn modelId="{E06DA213-4E27-428A-8D0D-F9B87F934736}" type="presOf" srcId="{E5F93502-115B-42B1-972E-3C96E7D7CB21}" destId="{107BAD9C-E21F-42EA-8018-C61780DC468F}" srcOrd="0" destOrd="0" presId="urn:microsoft.com/office/officeart/2005/8/layout/gear1"/>
    <dgm:cxn modelId="{942E811F-EFA2-428A-879E-88BA9C74B6B0}" srcId="{E7706956-8839-4A82-A8E6-D36FF17F96EA}" destId="{AF311882-4F4D-4F20-B72A-18CAAE3CBBA6}" srcOrd="1" destOrd="0" parTransId="{F8FFCF27-7217-4E06-817E-0D18C8A44EE9}" sibTransId="{9DF0B546-07B2-4B4D-A65E-60F4BB0CAFDC}"/>
    <dgm:cxn modelId="{2818FBC0-C2B5-4E08-A7E2-7292364A8EE5}" type="presOf" srcId="{78A9609F-326D-4ACC-8B65-DAF7F89AA4B6}" destId="{71A5A29C-0E5E-4DC1-9338-D9106B0C4187}" srcOrd="0" destOrd="0" presId="urn:microsoft.com/office/officeart/2005/8/layout/gear1"/>
    <dgm:cxn modelId="{F208A6CA-C63F-4720-8468-D1BAFC14FB0D}" srcId="{E7706956-8839-4A82-A8E6-D36FF17F96EA}" destId="{E5F93502-115B-42B1-972E-3C96E7D7CB21}" srcOrd="2" destOrd="0" parTransId="{0AC3A850-260B-4F25-BA73-5ECF0FFCF7A8}" sibTransId="{88DD3929-CB4D-43FB-8BDD-C182B9F8AD63}"/>
    <dgm:cxn modelId="{A0C347C8-9CB8-45C6-971D-58DB1B406083}" type="presOf" srcId="{E5F93502-115B-42B1-972E-3C96E7D7CB21}" destId="{750AD6A1-C4A8-435F-8996-B8DE1E3B5F06}" srcOrd="2" destOrd="0" presId="urn:microsoft.com/office/officeart/2005/8/layout/gear1"/>
    <dgm:cxn modelId="{3B44C674-BC9E-4B8F-B00C-B2B79CA1B7AA}" type="presOf" srcId="{AF311882-4F4D-4F20-B72A-18CAAE3CBBA6}" destId="{16365ACB-DD02-4972-89FE-023C9CB82716}" srcOrd="0" destOrd="0" presId="urn:microsoft.com/office/officeart/2005/8/layout/gear1"/>
    <dgm:cxn modelId="{89088E37-6F06-4A9F-B736-0F4D58890703}" type="presOf" srcId="{E7706956-8839-4A82-A8E6-D36FF17F96EA}" destId="{986EBD73-A906-48B1-88CA-B1A55083A77C}" srcOrd="0" destOrd="0" presId="urn:microsoft.com/office/officeart/2005/8/layout/gear1"/>
    <dgm:cxn modelId="{CF3AC6D7-441E-455C-94FE-FCE62D0B5A2D}" type="presParOf" srcId="{986EBD73-A906-48B1-88CA-B1A55083A77C}" destId="{93E69EC6-CD27-4E0A-8736-965275247E90}" srcOrd="0" destOrd="0" presId="urn:microsoft.com/office/officeart/2005/8/layout/gear1"/>
    <dgm:cxn modelId="{0F9CB354-3333-4C08-9F86-42A6E7698894}" type="presParOf" srcId="{986EBD73-A906-48B1-88CA-B1A55083A77C}" destId="{5CAD6A62-9E97-477A-898B-8973AB784E2E}" srcOrd="1" destOrd="0" presId="urn:microsoft.com/office/officeart/2005/8/layout/gear1"/>
    <dgm:cxn modelId="{3AE6EB93-C67E-47E5-980C-CDD55626A829}" type="presParOf" srcId="{986EBD73-A906-48B1-88CA-B1A55083A77C}" destId="{5A9A1772-C385-4D19-B5B7-26F72D2E47F1}" srcOrd="2" destOrd="0" presId="urn:microsoft.com/office/officeart/2005/8/layout/gear1"/>
    <dgm:cxn modelId="{F531E3A2-8CED-4F27-AC7B-48F1A33C8109}" type="presParOf" srcId="{986EBD73-A906-48B1-88CA-B1A55083A77C}" destId="{16365ACB-DD02-4972-89FE-023C9CB82716}" srcOrd="3" destOrd="0" presId="urn:microsoft.com/office/officeart/2005/8/layout/gear1"/>
    <dgm:cxn modelId="{F70F0818-8E76-4318-BA1C-4BB81DCE99DA}" type="presParOf" srcId="{986EBD73-A906-48B1-88CA-B1A55083A77C}" destId="{B57EA923-5341-493B-AA40-8FE6DF52FF07}" srcOrd="4" destOrd="0" presId="urn:microsoft.com/office/officeart/2005/8/layout/gear1"/>
    <dgm:cxn modelId="{F18E1DE4-5ACE-4BB6-ABDF-437CC739AF41}" type="presParOf" srcId="{986EBD73-A906-48B1-88CA-B1A55083A77C}" destId="{269B9482-62E7-4363-AE17-1833B3AED1F2}" srcOrd="5" destOrd="0" presId="urn:microsoft.com/office/officeart/2005/8/layout/gear1"/>
    <dgm:cxn modelId="{5874415E-1AB9-45BF-A832-F93B2DDEDB3A}" type="presParOf" srcId="{986EBD73-A906-48B1-88CA-B1A55083A77C}" destId="{107BAD9C-E21F-42EA-8018-C61780DC468F}" srcOrd="6" destOrd="0" presId="urn:microsoft.com/office/officeart/2005/8/layout/gear1"/>
    <dgm:cxn modelId="{7C7BEEFC-FD97-4D0C-ABE5-84CC88D5ED30}" type="presParOf" srcId="{986EBD73-A906-48B1-88CA-B1A55083A77C}" destId="{9D1B333F-E717-41D3-A7ED-0BB0E58B8712}" srcOrd="7" destOrd="0" presId="urn:microsoft.com/office/officeart/2005/8/layout/gear1"/>
    <dgm:cxn modelId="{C466FE8C-A7DD-41D2-AB3E-3786D4158492}" type="presParOf" srcId="{986EBD73-A906-48B1-88CA-B1A55083A77C}" destId="{750AD6A1-C4A8-435F-8996-B8DE1E3B5F06}" srcOrd="8" destOrd="0" presId="urn:microsoft.com/office/officeart/2005/8/layout/gear1"/>
    <dgm:cxn modelId="{35264C92-AF03-40C3-AD4B-689718399E6A}" type="presParOf" srcId="{986EBD73-A906-48B1-88CA-B1A55083A77C}" destId="{1BF77269-39C8-40B4-B98F-42025C93D676}" srcOrd="9" destOrd="0" presId="urn:microsoft.com/office/officeart/2005/8/layout/gear1"/>
    <dgm:cxn modelId="{7A7287F5-DEBC-4D43-AB23-7F7117D064E8}" type="presParOf" srcId="{986EBD73-A906-48B1-88CA-B1A55083A77C}" destId="{71A5A29C-0E5E-4DC1-9338-D9106B0C4187}" srcOrd="10" destOrd="0" presId="urn:microsoft.com/office/officeart/2005/8/layout/gear1"/>
    <dgm:cxn modelId="{D1F94613-B29C-4E76-AA19-00081371738B}" type="presParOf" srcId="{986EBD73-A906-48B1-88CA-B1A55083A77C}" destId="{C2CFA5C3-C329-4535-BC31-ACB28668EE89}" srcOrd="11" destOrd="0" presId="urn:microsoft.com/office/officeart/2005/8/layout/gear1"/>
    <dgm:cxn modelId="{2BB9F3DF-B635-4505-9CA4-98F732E66B80}" type="presParOf" srcId="{986EBD73-A906-48B1-88CA-B1A55083A77C}" destId="{18663B8E-F168-4814-9529-49BDF7E864D5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5C220B2-E2D2-43B6-AAA8-0DF9FA241810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1676D3-B048-4413-9562-E17FDAF860F9}">
      <dgm:prSet phldrT="[Текст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i="0" dirty="0" smtClean="0"/>
            <a:t>Серия аудиторных занятий – тренингов </a:t>
          </a:r>
        </a:p>
        <a:p>
          <a:r>
            <a:rPr lang="ru-RU" b="0" i="0" dirty="0" smtClean="0"/>
            <a:t>по следующим темам:</a:t>
          </a:r>
          <a:endParaRPr lang="ru-RU" dirty="0"/>
        </a:p>
      </dgm:t>
    </dgm:pt>
    <dgm:pt modelId="{757D9F04-6A64-43F1-8816-E5CFFD1015C3}" type="parTrans" cxnId="{42271567-AC76-470F-93B3-5C3F9DAD068C}">
      <dgm:prSet/>
      <dgm:spPr/>
      <dgm:t>
        <a:bodyPr/>
        <a:lstStyle/>
        <a:p>
          <a:endParaRPr lang="ru-RU"/>
        </a:p>
      </dgm:t>
    </dgm:pt>
    <dgm:pt modelId="{54814DA6-307C-4F03-87A4-A9620F576DB6}" type="sibTrans" cxnId="{42271567-AC76-470F-93B3-5C3F9DAD068C}">
      <dgm:prSet/>
      <dgm:spPr/>
      <dgm:t>
        <a:bodyPr/>
        <a:lstStyle/>
        <a:p>
          <a:endParaRPr lang="ru-RU"/>
        </a:p>
      </dgm:t>
    </dgm:pt>
    <dgm:pt modelId="{4B80105D-C8F1-41A7-9B52-792AB7FFC07C}">
      <dgm:prSet phldrT="[Текст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0" i="0" dirty="0" smtClean="0"/>
            <a:t>Интервьюирование (первичный прием и опрос клиента)</a:t>
          </a:r>
          <a:endParaRPr lang="ru-RU" dirty="0"/>
        </a:p>
      </dgm:t>
    </dgm:pt>
    <dgm:pt modelId="{9D5B7479-3859-45AA-B7FA-16CA579DE3E5}" type="parTrans" cxnId="{E20E01C0-3BFE-45BD-9B96-47250FF47196}">
      <dgm:prSet/>
      <dgm:spPr/>
      <dgm:t>
        <a:bodyPr/>
        <a:lstStyle/>
        <a:p>
          <a:endParaRPr lang="ru-RU"/>
        </a:p>
      </dgm:t>
    </dgm:pt>
    <dgm:pt modelId="{C1DCBDFE-2CA5-4F7C-A799-F874CDF3183E}" type="sibTrans" cxnId="{E20E01C0-3BFE-45BD-9B96-47250FF47196}">
      <dgm:prSet/>
      <dgm:spPr/>
      <dgm:t>
        <a:bodyPr/>
        <a:lstStyle/>
        <a:p>
          <a:endParaRPr lang="ru-RU"/>
        </a:p>
      </dgm:t>
    </dgm:pt>
    <dgm:pt modelId="{EECD2760-03A7-4727-BCAD-C734C19904A0}">
      <dgm:prSet phldrT="[Текст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0" i="0" dirty="0" smtClean="0"/>
            <a:t>Анализ дела, выработка позиции, консультирование, техника юридического письма (составление документов)</a:t>
          </a:r>
          <a:endParaRPr lang="ru-RU" dirty="0"/>
        </a:p>
      </dgm:t>
    </dgm:pt>
    <dgm:pt modelId="{7FBA640A-B569-4C73-9049-7597EA2CCE74}" type="parTrans" cxnId="{3C24BAF4-E551-45E1-99C3-7D807FEA1953}">
      <dgm:prSet/>
      <dgm:spPr/>
      <dgm:t>
        <a:bodyPr/>
        <a:lstStyle/>
        <a:p>
          <a:endParaRPr lang="ru-RU"/>
        </a:p>
      </dgm:t>
    </dgm:pt>
    <dgm:pt modelId="{48649FED-C051-4EB0-8981-BFB1EC0D05BF}" type="sibTrans" cxnId="{3C24BAF4-E551-45E1-99C3-7D807FEA1953}">
      <dgm:prSet/>
      <dgm:spPr/>
      <dgm:t>
        <a:bodyPr/>
        <a:lstStyle/>
        <a:p>
          <a:endParaRPr lang="ru-RU"/>
        </a:p>
      </dgm:t>
    </dgm:pt>
    <dgm:pt modelId="{6432BBE0-0F47-48EB-8801-97CB5D3690CD}">
      <dgm:prSet phldrT="[Текст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0" i="0" dirty="0" smtClean="0"/>
            <a:t>Правила профессиональной этики («техника безопасности» юриста-консультанта и ответственность за нарушения)</a:t>
          </a:r>
          <a:endParaRPr lang="ru-RU" dirty="0"/>
        </a:p>
      </dgm:t>
    </dgm:pt>
    <dgm:pt modelId="{4BAE6784-FC08-4FFE-B5F9-FBB3786935F8}" type="parTrans" cxnId="{FF5B89C6-1639-498E-95F8-59F1DF5A7B58}">
      <dgm:prSet/>
      <dgm:spPr/>
      <dgm:t>
        <a:bodyPr/>
        <a:lstStyle/>
        <a:p>
          <a:endParaRPr lang="ru-RU"/>
        </a:p>
      </dgm:t>
    </dgm:pt>
    <dgm:pt modelId="{28F48B18-8AB4-48B5-A14A-E0514004A35A}" type="sibTrans" cxnId="{FF5B89C6-1639-498E-95F8-59F1DF5A7B58}">
      <dgm:prSet/>
      <dgm:spPr/>
      <dgm:t>
        <a:bodyPr/>
        <a:lstStyle/>
        <a:p>
          <a:endParaRPr lang="ru-RU"/>
        </a:p>
      </dgm:t>
    </dgm:pt>
    <dgm:pt modelId="{C6DC0E51-2567-42FB-88F0-8FE97BCF424B}">
      <dgm:prSet phldrT="[Текст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0" i="0" dirty="0" smtClean="0"/>
            <a:t>Организация клиники (правила работы, делопроизводство)</a:t>
          </a:r>
          <a:endParaRPr lang="ru-RU" dirty="0"/>
        </a:p>
      </dgm:t>
    </dgm:pt>
    <dgm:pt modelId="{32528F78-D58F-4C2D-9F33-BF1B7EA4CFF7}" type="parTrans" cxnId="{7324B2FE-9DA5-4968-8285-A8181BC48CB7}">
      <dgm:prSet/>
      <dgm:spPr/>
      <dgm:t>
        <a:bodyPr/>
        <a:lstStyle/>
        <a:p>
          <a:endParaRPr lang="ru-RU"/>
        </a:p>
      </dgm:t>
    </dgm:pt>
    <dgm:pt modelId="{25D48FAA-256B-4600-BA1D-D4805D4EC88E}" type="sibTrans" cxnId="{7324B2FE-9DA5-4968-8285-A8181BC48CB7}">
      <dgm:prSet/>
      <dgm:spPr/>
      <dgm:t>
        <a:bodyPr/>
        <a:lstStyle/>
        <a:p>
          <a:endParaRPr lang="ru-RU"/>
        </a:p>
      </dgm:t>
    </dgm:pt>
    <dgm:pt modelId="{775C4A78-E8A3-4462-BCC4-E8BA508457EC}">
      <dgm:prSet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0" i="0" dirty="0" smtClean="0"/>
            <a:t>Основное обучение происходит в процессе работы по </a:t>
          </a:r>
          <a:r>
            <a:rPr lang="ru-RU" b="1" i="0" dirty="0" smtClean="0"/>
            <a:t>реальным делам</a:t>
          </a:r>
          <a:endParaRPr lang="ru-RU" b="1" dirty="0"/>
        </a:p>
      </dgm:t>
    </dgm:pt>
    <dgm:pt modelId="{66635138-07BC-434A-9DDB-81C7B1BC941B}" type="parTrans" cxnId="{9A514CE5-3128-48DD-AFD7-0CEB0800AB04}">
      <dgm:prSet/>
      <dgm:spPr/>
      <dgm:t>
        <a:bodyPr/>
        <a:lstStyle/>
        <a:p>
          <a:endParaRPr lang="ru-RU"/>
        </a:p>
      </dgm:t>
    </dgm:pt>
    <dgm:pt modelId="{F95DA0C9-CBB7-43F6-BBB5-53764C2201F0}" type="sibTrans" cxnId="{9A514CE5-3128-48DD-AFD7-0CEB0800AB04}">
      <dgm:prSet/>
      <dgm:spPr/>
      <dgm:t>
        <a:bodyPr/>
        <a:lstStyle/>
        <a:p>
          <a:endParaRPr lang="ru-RU"/>
        </a:p>
      </dgm:t>
    </dgm:pt>
    <dgm:pt modelId="{C4E50444-9377-4DEE-8F2B-5AC253C34BA0}" type="pres">
      <dgm:prSet presAssocID="{D5C220B2-E2D2-43B6-AAA8-0DF9FA24181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4622EF-6CA6-4937-B849-31B31FCEF443}" type="pres">
      <dgm:prSet presAssocID="{FC1676D3-B048-4413-9562-E17FDAF860F9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9D6CA3-6CC6-4914-9D31-F5D1EAF68BD6}" type="pres">
      <dgm:prSet presAssocID="{54814DA6-307C-4F03-87A4-A9620F576DB6}" presName="sibTrans" presStyleCnt="0"/>
      <dgm:spPr/>
    </dgm:pt>
    <dgm:pt modelId="{D9E92D0F-E0BD-47EA-A005-95F12750D110}" type="pres">
      <dgm:prSet presAssocID="{4B80105D-C8F1-41A7-9B52-792AB7FFC07C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51446F-F445-47E8-ADDD-7851BCD1773A}" type="pres">
      <dgm:prSet presAssocID="{C1DCBDFE-2CA5-4F7C-A799-F874CDF3183E}" presName="sibTrans" presStyleCnt="0"/>
      <dgm:spPr/>
    </dgm:pt>
    <dgm:pt modelId="{6C6977F0-C9C1-453E-8198-684F2F0110A3}" type="pres">
      <dgm:prSet presAssocID="{EECD2760-03A7-4727-BCAD-C734C19904A0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1B391C-2929-4E9B-A7B8-9FCFA092257D}" type="pres">
      <dgm:prSet presAssocID="{48649FED-C051-4EB0-8981-BFB1EC0D05BF}" presName="sibTrans" presStyleCnt="0"/>
      <dgm:spPr/>
    </dgm:pt>
    <dgm:pt modelId="{EA549204-28BA-4F90-BF02-34BB6B0A89FA}" type="pres">
      <dgm:prSet presAssocID="{6432BBE0-0F47-48EB-8801-97CB5D3690CD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0C5E1C-82D7-4D38-AA7F-9A289765AE57}" type="pres">
      <dgm:prSet presAssocID="{28F48B18-8AB4-48B5-A14A-E0514004A35A}" presName="sibTrans" presStyleCnt="0"/>
      <dgm:spPr/>
    </dgm:pt>
    <dgm:pt modelId="{03422655-1DD3-4B4A-ABF6-D1309F40B398}" type="pres">
      <dgm:prSet presAssocID="{C6DC0E51-2567-42FB-88F0-8FE97BCF424B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3907D0-0F78-4277-8731-859D85613DE1}" type="pres">
      <dgm:prSet presAssocID="{25D48FAA-256B-4600-BA1D-D4805D4EC88E}" presName="sibTrans" presStyleCnt="0"/>
      <dgm:spPr/>
    </dgm:pt>
    <dgm:pt modelId="{E1F03CE0-CFE7-4850-B7C2-F0AB9BBF7F70}" type="pres">
      <dgm:prSet presAssocID="{775C4A78-E8A3-4462-BCC4-E8BA508457EC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24BAF4-E551-45E1-99C3-7D807FEA1953}" srcId="{D5C220B2-E2D2-43B6-AAA8-0DF9FA241810}" destId="{EECD2760-03A7-4727-BCAD-C734C19904A0}" srcOrd="2" destOrd="0" parTransId="{7FBA640A-B569-4C73-9049-7597EA2CCE74}" sibTransId="{48649FED-C051-4EB0-8981-BFB1EC0D05BF}"/>
    <dgm:cxn modelId="{A4CF91E1-B418-4D05-B932-2FB628E5686D}" type="presOf" srcId="{6432BBE0-0F47-48EB-8801-97CB5D3690CD}" destId="{EA549204-28BA-4F90-BF02-34BB6B0A89FA}" srcOrd="0" destOrd="0" presId="urn:microsoft.com/office/officeart/2005/8/layout/default"/>
    <dgm:cxn modelId="{FF5B89C6-1639-498E-95F8-59F1DF5A7B58}" srcId="{D5C220B2-E2D2-43B6-AAA8-0DF9FA241810}" destId="{6432BBE0-0F47-48EB-8801-97CB5D3690CD}" srcOrd="3" destOrd="0" parTransId="{4BAE6784-FC08-4FFE-B5F9-FBB3786935F8}" sibTransId="{28F48B18-8AB4-48B5-A14A-E0514004A35A}"/>
    <dgm:cxn modelId="{1D567439-DB45-4CA0-8746-C22CDE622E62}" type="presOf" srcId="{775C4A78-E8A3-4462-BCC4-E8BA508457EC}" destId="{E1F03CE0-CFE7-4850-B7C2-F0AB9BBF7F70}" srcOrd="0" destOrd="0" presId="urn:microsoft.com/office/officeart/2005/8/layout/default"/>
    <dgm:cxn modelId="{7324B2FE-9DA5-4968-8285-A8181BC48CB7}" srcId="{D5C220B2-E2D2-43B6-AAA8-0DF9FA241810}" destId="{C6DC0E51-2567-42FB-88F0-8FE97BCF424B}" srcOrd="4" destOrd="0" parTransId="{32528F78-D58F-4C2D-9F33-BF1B7EA4CFF7}" sibTransId="{25D48FAA-256B-4600-BA1D-D4805D4EC88E}"/>
    <dgm:cxn modelId="{6EBB3B11-E753-4D73-9A4E-6BE2D33C812E}" type="presOf" srcId="{D5C220B2-E2D2-43B6-AAA8-0DF9FA241810}" destId="{C4E50444-9377-4DEE-8F2B-5AC253C34BA0}" srcOrd="0" destOrd="0" presId="urn:microsoft.com/office/officeart/2005/8/layout/default"/>
    <dgm:cxn modelId="{E47DF21C-150D-49CA-923C-83C8422931D7}" type="presOf" srcId="{EECD2760-03A7-4727-BCAD-C734C19904A0}" destId="{6C6977F0-C9C1-453E-8198-684F2F0110A3}" srcOrd="0" destOrd="0" presId="urn:microsoft.com/office/officeart/2005/8/layout/default"/>
    <dgm:cxn modelId="{AF159910-9072-4C64-8FF0-A95A1189400F}" type="presOf" srcId="{FC1676D3-B048-4413-9562-E17FDAF860F9}" destId="{024622EF-6CA6-4937-B849-31B31FCEF443}" srcOrd="0" destOrd="0" presId="urn:microsoft.com/office/officeart/2005/8/layout/default"/>
    <dgm:cxn modelId="{E20E01C0-3BFE-45BD-9B96-47250FF47196}" srcId="{D5C220B2-E2D2-43B6-AAA8-0DF9FA241810}" destId="{4B80105D-C8F1-41A7-9B52-792AB7FFC07C}" srcOrd="1" destOrd="0" parTransId="{9D5B7479-3859-45AA-B7FA-16CA579DE3E5}" sibTransId="{C1DCBDFE-2CA5-4F7C-A799-F874CDF3183E}"/>
    <dgm:cxn modelId="{9A514CE5-3128-48DD-AFD7-0CEB0800AB04}" srcId="{D5C220B2-E2D2-43B6-AAA8-0DF9FA241810}" destId="{775C4A78-E8A3-4462-BCC4-E8BA508457EC}" srcOrd="5" destOrd="0" parTransId="{66635138-07BC-434A-9DDB-81C7B1BC941B}" sibTransId="{F95DA0C9-CBB7-43F6-BBB5-53764C2201F0}"/>
    <dgm:cxn modelId="{B5A7A0E5-9E81-484D-934C-8FAF1E7ADE2A}" type="presOf" srcId="{C6DC0E51-2567-42FB-88F0-8FE97BCF424B}" destId="{03422655-1DD3-4B4A-ABF6-D1309F40B398}" srcOrd="0" destOrd="0" presId="urn:microsoft.com/office/officeart/2005/8/layout/default"/>
    <dgm:cxn modelId="{8FCF9730-3A54-4280-8746-0172FCD6320D}" type="presOf" srcId="{4B80105D-C8F1-41A7-9B52-792AB7FFC07C}" destId="{D9E92D0F-E0BD-47EA-A005-95F12750D110}" srcOrd="0" destOrd="0" presId="urn:microsoft.com/office/officeart/2005/8/layout/default"/>
    <dgm:cxn modelId="{42271567-AC76-470F-93B3-5C3F9DAD068C}" srcId="{D5C220B2-E2D2-43B6-AAA8-0DF9FA241810}" destId="{FC1676D3-B048-4413-9562-E17FDAF860F9}" srcOrd="0" destOrd="0" parTransId="{757D9F04-6A64-43F1-8816-E5CFFD1015C3}" sibTransId="{54814DA6-307C-4F03-87A4-A9620F576DB6}"/>
    <dgm:cxn modelId="{0B1BD1ED-A190-4964-AC5A-951558E333EC}" type="presParOf" srcId="{C4E50444-9377-4DEE-8F2B-5AC253C34BA0}" destId="{024622EF-6CA6-4937-B849-31B31FCEF443}" srcOrd="0" destOrd="0" presId="urn:microsoft.com/office/officeart/2005/8/layout/default"/>
    <dgm:cxn modelId="{C8E63B68-83D2-4975-993B-F245AE1CA509}" type="presParOf" srcId="{C4E50444-9377-4DEE-8F2B-5AC253C34BA0}" destId="{439D6CA3-6CC6-4914-9D31-F5D1EAF68BD6}" srcOrd="1" destOrd="0" presId="urn:microsoft.com/office/officeart/2005/8/layout/default"/>
    <dgm:cxn modelId="{DA2F1D02-F74A-4443-998F-32CA4F4FBCE4}" type="presParOf" srcId="{C4E50444-9377-4DEE-8F2B-5AC253C34BA0}" destId="{D9E92D0F-E0BD-47EA-A005-95F12750D110}" srcOrd="2" destOrd="0" presId="urn:microsoft.com/office/officeart/2005/8/layout/default"/>
    <dgm:cxn modelId="{BF1C040E-5D54-4F1F-87B0-F2FA36E410C5}" type="presParOf" srcId="{C4E50444-9377-4DEE-8F2B-5AC253C34BA0}" destId="{D051446F-F445-47E8-ADDD-7851BCD1773A}" srcOrd="3" destOrd="0" presId="urn:microsoft.com/office/officeart/2005/8/layout/default"/>
    <dgm:cxn modelId="{9A599D13-C632-4742-8DD1-121CE16CDC0F}" type="presParOf" srcId="{C4E50444-9377-4DEE-8F2B-5AC253C34BA0}" destId="{6C6977F0-C9C1-453E-8198-684F2F0110A3}" srcOrd="4" destOrd="0" presId="urn:microsoft.com/office/officeart/2005/8/layout/default"/>
    <dgm:cxn modelId="{16258E45-6135-4481-A2A4-CEA826F1AEDD}" type="presParOf" srcId="{C4E50444-9377-4DEE-8F2B-5AC253C34BA0}" destId="{6D1B391C-2929-4E9B-A7B8-9FCFA092257D}" srcOrd="5" destOrd="0" presId="urn:microsoft.com/office/officeart/2005/8/layout/default"/>
    <dgm:cxn modelId="{05FBDA8B-661F-4EF3-842E-0691A871BBAE}" type="presParOf" srcId="{C4E50444-9377-4DEE-8F2B-5AC253C34BA0}" destId="{EA549204-28BA-4F90-BF02-34BB6B0A89FA}" srcOrd="6" destOrd="0" presId="urn:microsoft.com/office/officeart/2005/8/layout/default"/>
    <dgm:cxn modelId="{1A3FF040-06B0-446F-8D28-42DD717FEEB8}" type="presParOf" srcId="{C4E50444-9377-4DEE-8F2B-5AC253C34BA0}" destId="{0B0C5E1C-82D7-4D38-AA7F-9A289765AE57}" srcOrd="7" destOrd="0" presId="urn:microsoft.com/office/officeart/2005/8/layout/default"/>
    <dgm:cxn modelId="{9CA2575A-DDE0-4AF9-AC90-465BD11758E4}" type="presParOf" srcId="{C4E50444-9377-4DEE-8F2B-5AC253C34BA0}" destId="{03422655-1DD3-4B4A-ABF6-D1309F40B398}" srcOrd="8" destOrd="0" presId="urn:microsoft.com/office/officeart/2005/8/layout/default"/>
    <dgm:cxn modelId="{A65B2EDB-09BF-4BD3-9962-490A2A6D940A}" type="presParOf" srcId="{C4E50444-9377-4DEE-8F2B-5AC253C34BA0}" destId="{0E3907D0-0F78-4277-8731-859D85613DE1}" srcOrd="9" destOrd="0" presId="urn:microsoft.com/office/officeart/2005/8/layout/default"/>
    <dgm:cxn modelId="{8ED75101-9B9B-48AD-901D-15A122374836}" type="presParOf" srcId="{C4E50444-9377-4DEE-8F2B-5AC253C34BA0}" destId="{E1F03CE0-CFE7-4850-B7C2-F0AB9BBF7F7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D1A5B8-E690-43DF-9596-40A4B35060B2}">
      <dsp:nvSpPr>
        <dsp:cNvPr id="0" name=""/>
        <dsp:cNvSpPr/>
      </dsp:nvSpPr>
      <dsp:spPr>
        <a:xfrm rot="5400000">
          <a:off x="-112944" y="115585"/>
          <a:ext cx="752962" cy="527073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 rot="-5400000">
        <a:off x="1" y="266178"/>
        <a:ext cx="527073" cy="225889"/>
      </dsp:txXfrm>
    </dsp:sp>
    <dsp:sp modelId="{AC5F6697-69C2-4B86-944D-192949FC72C3}">
      <dsp:nvSpPr>
        <dsp:cNvPr id="0" name=""/>
        <dsp:cNvSpPr/>
      </dsp:nvSpPr>
      <dsp:spPr>
        <a:xfrm rot="5400000">
          <a:off x="4195288" y="-3665573"/>
          <a:ext cx="489425" cy="782585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kern="1200" dirty="0" smtClean="0"/>
            <a:t>«Сообщество преподавателей, адвокатов и студентов =&gt; обучение посредством действия» </a:t>
          </a:r>
          <a:endParaRPr lang="ru-RU" sz="1600" kern="1200" dirty="0"/>
        </a:p>
      </dsp:txBody>
      <dsp:txXfrm rot="-5400000">
        <a:off x="527074" y="26533"/>
        <a:ext cx="7801962" cy="441641"/>
      </dsp:txXfrm>
    </dsp:sp>
    <dsp:sp modelId="{2BA9EC36-F41E-428E-B805-E376B7ED4485}">
      <dsp:nvSpPr>
        <dsp:cNvPr id="0" name=""/>
        <dsp:cNvSpPr/>
      </dsp:nvSpPr>
      <dsp:spPr>
        <a:xfrm rot="5400000">
          <a:off x="-112944" y="795440"/>
          <a:ext cx="752962" cy="527073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 rot="-5400000">
        <a:off x="1" y="946033"/>
        <a:ext cx="527073" cy="225889"/>
      </dsp:txXfrm>
    </dsp:sp>
    <dsp:sp modelId="{ED12DF4C-C730-43C5-8576-36184EF87D2C}">
      <dsp:nvSpPr>
        <dsp:cNvPr id="0" name=""/>
        <dsp:cNvSpPr/>
      </dsp:nvSpPr>
      <dsp:spPr>
        <a:xfrm rot="5400000">
          <a:off x="4195288" y="-2985718"/>
          <a:ext cx="489425" cy="782585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kern="1200" dirty="0" smtClean="0"/>
            <a:t>«Возможность для студента не начинать обучение заново после окончания ВУЗа»</a:t>
          </a:r>
          <a:endParaRPr lang="ru-RU" sz="1600" kern="1200" dirty="0"/>
        </a:p>
      </dsp:txBody>
      <dsp:txXfrm rot="-5400000">
        <a:off x="527074" y="706388"/>
        <a:ext cx="7801962" cy="441641"/>
      </dsp:txXfrm>
    </dsp:sp>
    <dsp:sp modelId="{523FB4D9-BE8C-4472-B0CF-08A64E541A30}">
      <dsp:nvSpPr>
        <dsp:cNvPr id="0" name=""/>
        <dsp:cNvSpPr/>
      </dsp:nvSpPr>
      <dsp:spPr>
        <a:xfrm rot="5400000">
          <a:off x="-112944" y="1475296"/>
          <a:ext cx="752962" cy="52707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 rot="-5400000">
        <a:off x="1" y="1625889"/>
        <a:ext cx="527073" cy="225889"/>
      </dsp:txXfrm>
    </dsp:sp>
    <dsp:sp modelId="{55FC9A82-C7EC-4EEB-9F48-277875040F82}">
      <dsp:nvSpPr>
        <dsp:cNvPr id="0" name=""/>
        <dsp:cNvSpPr/>
      </dsp:nvSpPr>
      <dsp:spPr>
        <a:xfrm rot="5400000">
          <a:off x="4195288" y="-2305862"/>
          <a:ext cx="489425" cy="782585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kern="1200" dirty="0" smtClean="0"/>
            <a:t>«Сообщество студентов-юристов и юристов опытных, смешанных в определенной пропорции для всеобщей пользы».</a:t>
          </a:r>
          <a:endParaRPr lang="ru-RU" sz="1600" kern="1200" dirty="0"/>
        </a:p>
      </dsp:txBody>
      <dsp:txXfrm rot="-5400000">
        <a:off x="527074" y="1386244"/>
        <a:ext cx="7801962" cy="441641"/>
      </dsp:txXfrm>
    </dsp:sp>
    <dsp:sp modelId="{849DA6DC-D6BD-414F-A855-A673BC116425}">
      <dsp:nvSpPr>
        <dsp:cNvPr id="0" name=""/>
        <dsp:cNvSpPr/>
      </dsp:nvSpPr>
      <dsp:spPr>
        <a:xfrm rot="5400000">
          <a:off x="-112944" y="2155151"/>
          <a:ext cx="752962" cy="527073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 rot="-5400000">
        <a:off x="1" y="2305744"/>
        <a:ext cx="527073" cy="225889"/>
      </dsp:txXfrm>
    </dsp:sp>
    <dsp:sp modelId="{E42A5564-DEB9-4C6E-9344-1B7AF435EB62}">
      <dsp:nvSpPr>
        <dsp:cNvPr id="0" name=""/>
        <dsp:cNvSpPr/>
      </dsp:nvSpPr>
      <dsp:spPr>
        <a:xfrm rot="5400000">
          <a:off x="4195288" y="-1626007"/>
          <a:ext cx="489425" cy="782585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kern="1200" dirty="0" smtClean="0"/>
            <a:t>«Способ лечения студента от правовой недостаточности».</a:t>
          </a:r>
          <a:endParaRPr lang="ru-RU" sz="1600" kern="1200" dirty="0"/>
        </a:p>
      </dsp:txBody>
      <dsp:txXfrm rot="-5400000">
        <a:off x="527074" y="2066099"/>
        <a:ext cx="7801962" cy="441641"/>
      </dsp:txXfrm>
    </dsp:sp>
    <dsp:sp modelId="{D09EE771-98AB-4646-A091-84DB59BC69EA}">
      <dsp:nvSpPr>
        <dsp:cNvPr id="0" name=""/>
        <dsp:cNvSpPr/>
      </dsp:nvSpPr>
      <dsp:spPr>
        <a:xfrm rot="5400000">
          <a:off x="-112944" y="2835006"/>
          <a:ext cx="752962" cy="527073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 rot="-5400000">
        <a:off x="1" y="2985599"/>
        <a:ext cx="527073" cy="225889"/>
      </dsp:txXfrm>
    </dsp:sp>
    <dsp:sp modelId="{F1AE596E-2F41-427A-AD3B-180DA1523CC5}">
      <dsp:nvSpPr>
        <dsp:cNvPr id="0" name=""/>
        <dsp:cNvSpPr/>
      </dsp:nvSpPr>
      <dsp:spPr>
        <a:xfrm rot="5400000">
          <a:off x="4195288" y="-946151"/>
          <a:ext cx="489425" cy="782585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kern="1200" dirty="0" smtClean="0"/>
            <a:t>«Скорая правовая помощь социально - незащищенным слоям населения»</a:t>
          </a:r>
          <a:endParaRPr lang="ru-RU" sz="1600" kern="1200" dirty="0"/>
        </a:p>
      </dsp:txBody>
      <dsp:txXfrm rot="-5400000">
        <a:off x="527074" y="2745955"/>
        <a:ext cx="7801962" cy="441641"/>
      </dsp:txXfrm>
    </dsp:sp>
    <dsp:sp modelId="{BF7C3642-BA27-48D4-A9FA-B9E1CFC91C3B}">
      <dsp:nvSpPr>
        <dsp:cNvPr id="0" name=""/>
        <dsp:cNvSpPr/>
      </dsp:nvSpPr>
      <dsp:spPr>
        <a:xfrm rot="5400000">
          <a:off x="-112944" y="3514862"/>
          <a:ext cx="752962" cy="527073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 rot="-5400000">
        <a:off x="1" y="3665455"/>
        <a:ext cx="527073" cy="225889"/>
      </dsp:txXfrm>
    </dsp:sp>
    <dsp:sp modelId="{62CAC38B-FC10-4C5F-9B82-DEC814548CE9}">
      <dsp:nvSpPr>
        <dsp:cNvPr id="0" name=""/>
        <dsp:cNvSpPr/>
      </dsp:nvSpPr>
      <dsp:spPr>
        <a:xfrm rot="5400000">
          <a:off x="4195288" y="-266296"/>
          <a:ext cx="489425" cy="782585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kern="1200" dirty="0" smtClean="0"/>
            <a:t>«Шаг в юридическую практику».</a:t>
          </a:r>
          <a:endParaRPr lang="ru-RU" sz="1600" kern="1200" dirty="0"/>
        </a:p>
      </dsp:txBody>
      <dsp:txXfrm rot="-5400000">
        <a:off x="527074" y="3425810"/>
        <a:ext cx="7801962" cy="441641"/>
      </dsp:txXfrm>
    </dsp:sp>
    <dsp:sp modelId="{A9F0432D-C590-4EA4-8212-6FEF186BCDEB}">
      <dsp:nvSpPr>
        <dsp:cNvPr id="0" name=""/>
        <dsp:cNvSpPr/>
      </dsp:nvSpPr>
      <dsp:spPr>
        <a:xfrm rot="5400000">
          <a:off x="-112944" y="4194717"/>
          <a:ext cx="752962" cy="527073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 rot="-5400000">
        <a:off x="1" y="4345310"/>
        <a:ext cx="527073" cy="225889"/>
      </dsp:txXfrm>
    </dsp:sp>
    <dsp:sp modelId="{138B7C40-C296-4724-A620-DA3A57083B69}">
      <dsp:nvSpPr>
        <dsp:cNvPr id="0" name=""/>
        <dsp:cNvSpPr/>
      </dsp:nvSpPr>
      <dsp:spPr>
        <a:xfrm rot="5400000">
          <a:off x="4195288" y="413558"/>
          <a:ext cx="489425" cy="782585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kern="1200" dirty="0" smtClean="0"/>
            <a:t>«Форма практической тренировки студента на живом клиенте».</a:t>
          </a:r>
          <a:endParaRPr lang="ru-RU" sz="1600" kern="1200" dirty="0"/>
        </a:p>
      </dsp:txBody>
      <dsp:txXfrm rot="-5400000">
        <a:off x="527074" y="4105664"/>
        <a:ext cx="7801962" cy="441641"/>
      </dsp:txXfrm>
    </dsp:sp>
    <dsp:sp modelId="{6934B7CF-7999-49D4-BBE3-EBB68D712870}">
      <dsp:nvSpPr>
        <dsp:cNvPr id="0" name=""/>
        <dsp:cNvSpPr/>
      </dsp:nvSpPr>
      <dsp:spPr>
        <a:xfrm rot="5400000">
          <a:off x="-112944" y="4874573"/>
          <a:ext cx="752962" cy="52707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 rot="-5400000">
        <a:off x="1" y="5025166"/>
        <a:ext cx="527073" cy="225889"/>
      </dsp:txXfrm>
    </dsp:sp>
    <dsp:sp modelId="{9B157492-A014-4F0D-A4B9-61A8EA572EA8}">
      <dsp:nvSpPr>
        <dsp:cNvPr id="0" name=""/>
        <dsp:cNvSpPr/>
      </dsp:nvSpPr>
      <dsp:spPr>
        <a:xfrm rot="5400000">
          <a:off x="4195288" y="1093414"/>
          <a:ext cx="489425" cy="782585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kern="1200" dirty="0" smtClean="0"/>
            <a:t>Спасательный круг для студентов, знающих теоретически как плавать в море юридических проблем, но на практике идущих ко дну».</a:t>
          </a:r>
          <a:endParaRPr lang="ru-RU" sz="1600" kern="1200" dirty="0"/>
        </a:p>
      </dsp:txBody>
      <dsp:txXfrm rot="-5400000">
        <a:off x="527074" y="4785520"/>
        <a:ext cx="7801962" cy="44164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84F668-6C4D-44DA-B41C-0223B4F145E6}">
      <dsp:nvSpPr>
        <dsp:cNvPr id="0" name=""/>
        <dsp:cNvSpPr/>
      </dsp:nvSpPr>
      <dsp:spPr>
        <a:xfrm rot="16200000">
          <a:off x="0" y="0"/>
          <a:ext cx="4228876" cy="4228876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1"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Образовательная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(обучение практическим навыкам юридической деятельности)</a:t>
          </a:r>
          <a:endParaRPr lang="ru-RU" sz="2300" kern="1200" dirty="0"/>
        </a:p>
      </dsp:txBody>
      <dsp:txXfrm rot="5400000">
        <a:off x="1" y="1057218"/>
        <a:ext cx="3488823" cy="2114438"/>
      </dsp:txXfrm>
    </dsp:sp>
    <dsp:sp modelId="{CAB96CE7-B69E-4FEC-8BE5-353DE2E25EAA}">
      <dsp:nvSpPr>
        <dsp:cNvPr id="0" name=""/>
        <dsp:cNvSpPr/>
      </dsp:nvSpPr>
      <dsp:spPr>
        <a:xfrm rot="5400000">
          <a:off x="4411222" y="0"/>
          <a:ext cx="4228876" cy="4228876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1"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Социальная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(правовая помощь, правовое просвещение и защита общественных интересов)</a:t>
          </a:r>
          <a:endParaRPr lang="ru-RU" sz="2300" kern="1200" dirty="0"/>
        </a:p>
      </dsp:txBody>
      <dsp:txXfrm rot="-5400000">
        <a:off x="5151276" y="1057219"/>
        <a:ext cx="3488823" cy="211443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EDEFE4-1CDB-4971-8E3B-1398FF489FDA}">
      <dsp:nvSpPr>
        <dsp:cNvPr id="0" name=""/>
        <dsp:cNvSpPr/>
      </dsp:nvSpPr>
      <dsp:spPr>
        <a:xfrm>
          <a:off x="3474720" y="1963"/>
          <a:ext cx="5212080" cy="1397716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1">
                <a:lumMod val="95000"/>
              </a:schemeClr>
            </a:gs>
            <a:gs pos="100000">
              <a:schemeClr val="accent1"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1">
              <a:shade val="30000"/>
              <a:satMod val="12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Вид обязательной практики для всех студентов 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Структурное подразделение факультета (института, университета), в котором проходит часть практики</a:t>
          </a:r>
          <a:endParaRPr lang="ru-RU" sz="1600" kern="1200" dirty="0"/>
        </a:p>
      </dsp:txBody>
      <dsp:txXfrm>
        <a:off x="3474720" y="176678"/>
        <a:ext cx="4687937" cy="1048287"/>
      </dsp:txXfrm>
    </dsp:sp>
    <dsp:sp modelId="{EC3B65C7-F564-4902-9A2C-77943C37C301}">
      <dsp:nvSpPr>
        <dsp:cNvPr id="0" name=""/>
        <dsp:cNvSpPr/>
      </dsp:nvSpPr>
      <dsp:spPr>
        <a:xfrm>
          <a:off x="0" y="1963"/>
          <a:ext cx="3474720" cy="1397716"/>
        </a:xfrm>
        <a:prstGeom prst="roundRect">
          <a:avLst/>
        </a:prstGeom>
        <a:gradFill rotWithShape="1">
          <a:gsLst>
            <a:gs pos="0">
              <a:schemeClr val="accent2">
                <a:lumMod val="95000"/>
              </a:schemeClr>
            </a:gs>
            <a:gs pos="100000">
              <a:schemeClr val="accent2"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2">
              <a:shade val="30000"/>
              <a:satMod val="120000"/>
            </a:schemeClr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cap="none" baseline="0" dirty="0" smtClean="0"/>
            <a:t>Юридическая клиника</a:t>
          </a:r>
          <a:r>
            <a:rPr lang="ru-RU" sz="1400" b="0" kern="1200" dirty="0" smtClean="0"/>
            <a:t>,</a:t>
          </a:r>
          <a:r>
            <a:rPr lang="ru-RU" sz="1400" kern="1200" dirty="0" smtClean="0"/>
            <a:t> предусматривающая работу </a:t>
          </a:r>
          <a:br>
            <a:rPr lang="ru-RU" sz="1400" kern="1200" dirty="0" smtClean="0"/>
          </a:br>
          <a:r>
            <a:rPr lang="ru-RU" sz="1400" kern="1200" dirty="0" smtClean="0"/>
            <a:t>с </a:t>
          </a:r>
          <a:r>
            <a:rPr lang="ru-RU" sz="1400" b="1" kern="1200" cap="all" baseline="0" dirty="0" smtClean="0"/>
            <a:t>реальными клиентами</a:t>
          </a:r>
          <a:br>
            <a:rPr lang="ru-RU" sz="1400" b="1" kern="1200" cap="all" baseline="0" dirty="0" smtClean="0"/>
          </a:br>
          <a:r>
            <a:rPr lang="ru-RU" sz="1400" b="0" kern="1200" cap="none" baseline="0" dirty="0" smtClean="0"/>
            <a:t>на базе</a:t>
          </a:r>
          <a:r>
            <a:rPr lang="ru-RU" sz="1400" b="1" kern="1200" cap="none" baseline="0" dirty="0" smtClean="0"/>
            <a:t> </a:t>
          </a:r>
          <a:br>
            <a:rPr lang="ru-RU" sz="1400" b="1" kern="1200" cap="none" baseline="0" dirty="0" smtClean="0"/>
          </a:br>
          <a:r>
            <a:rPr lang="ru-RU" sz="1400" b="1" kern="1200" cap="all" baseline="0" dirty="0" smtClean="0"/>
            <a:t>юридического факультета </a:t>
          </a:r>
          <a:endParaRPr lang="ru-RU" sz="1400" b="1" kern="1200" cap="all" baseline="0" dirty="0"/>
        </a:p>
      </dsp:txBody>
      <dsp:txXfrm>
        <a:off x="68231" y="70194"/>
        <a:ext cx="3338258" cy="1261254"/>
      </dsp:txXfrm>
    </dsp:sp>
    <dsp:sp modelId="{81AF97D2-6968-45E9-96B9-3180FB1017D4}">
      <dsp:nvSpPr>
        <dsp:cNvPr id="0" name=""/>
        <dsp:cNvSpPr/>
      </dsp:nvSpPr>
      <dsp:spPr>
        <a:xfrm>
          <a:off x="3475568" y="1539452"/>
          <a:ext cx="5206990" cy="1744336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1">
                <a:lumMod val="95000"/>
              </a:schemeClr>
            </a:gs>
            <a:gs pos="100000">
              <a:schemeClr val="accent1"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1">
              <a:shade val="30000"/>
              <a:satMod val="12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Работа в правозащитной организации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Работа в общественной приемной органов власти, местного самоуправления и общественных организаций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Студенческая юридическая консультация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Межвузовская клиника</a:t>
          </a:r>
          <a:endParaRPr lang="ru-RU" sz="1500" kern="1200" dirty="0"/>
        </a:p>
      </dsp:txBody>
      <dsp:txXfrm>
        <a:off x="3475568" y="1757494"/>
        <a:ext cx="4552864" cy="1308252"/>
      </dsp:txXfrm>
    </dsp:sp>
    <dsp:sp modelId="{2EB530C8-92EB-4E39-9ABB-D177ADC93038}">
      <dsp:nvSpPr>
        <dsp:cNvPr id="0" name=""/>
        <dsp:cNvSpPr/>
      </dsp:nvSpPr>
      <dsp:spPr>
        <a:xfrm>
          <a:off x="4241" y="1712761"/>
          <a:ext cx="3471326" cy="1397716"/>
        </a:xfrm>
        <a:prstGeom prst="roundRect">
          <a:avLst/>
        </a:prstGeom>
        <a:gradFill rotWithShape="1">
          <a:gsLst>
            <a:gs pos="0">
              <a:schemeClr val="accent2">
                <a:lumMod val="95000"/>
              </a:schemeClr>
            </a:gs>
            <a:gs pos="100000">
              <a:schemeClr val="accent2"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2">
              <a:shade val="30000"/>
              <a:satMod val="120000"/>
            </a:schemeClr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/>
            <a:t>Юридическая клиника,</a:t>
          </a:r>
          <a:r>
            <a:rPr lang="ru-RU" sz="1400" kern="1200" dirty="0" smtClean="0"/>
            <a:t> предусматривающая работу </a:t>
          </a:r>
          <a:br>
            <a:rPr lang="ru-RU" sz="1400" kern="1200" dirty="0" smtClean="0"/>
          </a:br>
          <a:r>
            <a:rPr lang="ru-RU" sz="1400" kern="1200" dirty="0" smtClean="0"/>
            <a:t>с </a:t>
          </a:r>
          <a:r>
            <a:rPr lang="ru-RU" sz="1400" b="1" kern="1200" cap="all" baseline="0" dirty="0" smtClean="0"/>
            <a:t>реальными клиентами</a:t>
          </a:r>
          <a:br>
            <a:rPr lang="ru-RU" sz="1400" b="1" kern="1200" cap="all" baseline="0" dirty="0" smtClean="0"/>
          </a:br>
          <a:r>
            <a:rPr lang="ru-RU" sz="1400" b="0" kern="1200" cap="none" baseline="0" dirty="0" smtClean="0"/>
            <a:t>за пределами </a:t>
          </a:r>
          <a:br>
            <a:rPr lang="ru-RU" sz="1400" b="0" kern="1200" cap="none" baseline="0" dirty="0" smtClean="0"/>
          </a:br>
          <a:r>
            <a:rPr lang="ru-RU" sz="1400" b="0" kern="1200" cap="none" baseline="0" dirty="0" smtClean="0"/>
            <a:t>юридического факультета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cap="none" baseline="0" dirty="0" smtClean="0"/>
            <a:t>(</a:t>
          </a:r>
          <a:r>
            <a:rPr lang="ru-RU" sz="1400" b="1" kern="1200" cap="none" baseline="0" dirty="0" smtClean="0"/>
            <a:t>«ИНТЕРНАТУРА</a:t>
          </a:r>
          <a:r>
            <a:rPr lang="ru-RU" sz="1400" b="0" kern="1200" cap="none" baseline="0" dirty="0" smtClean="0"/>
            <a:t>») </a:t>
          </a:r>
          <a:endParaRPr lang="ru-RU" sz="1400" b="0" kern="1200" cap="none" baseline="0" dirty="0"/>
        </a:p>
      </dsp:txBody>
      <dsp:txXfrm>
        <a:off x="72472" y="1780992"/>
        <a:ext cx="3334864" cy="1261254"/>
      </dsp:txXfrm>
    </dsp:sp>
    <dsp:sp modelId="{4195396C-E8B6-4CA4-B1CF-B1D151FAC1AD}">
      <dsp:nvSpPr>
        <dsp:cNvPr id="0" name=""/>
        <dsp:cNvSpPr/>
      </dsp:nvSpPr>
      <dsp:spPr>
        <a:xfrm>
          <a:off x="3475568" y="3423559"/>
          <a:ext cx="5206990" cy="1587652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1">
                <a:lumMod val="95000"/>
              </a:schemeClr>
            </a:gs>
            <a:gs pos="100000">
              <a:schemeClr val="accent1"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1">
              <a:shade val="30000"/>
              <a:satMod val="12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Практические спецкурсы в рамках учебной программы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Отдельные модули, практикумы, практические занятия в рамках «традиционных» курсов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Факультативная программа практического обучения (по выбору студентов)</a:t>
          </a:r>
          <a:endParaRPr lang="ru-RU" sz="1500" kern="1200" dirty="0"/>
        </a:p>
      </dsp:txBody>
      <dsp:txXfrm>
        <a:off x="3475568" y="3622016"/>
        <a:ext cx="4611621" cy="1190739"/>
      </dsp:txXfrm>
    </dsp:sp>
    <dsp:sp modelId="{19A21092-47A6-41F3-A089-E714324FF90E}">
      <dsp:nvSpPr>
        <dsp:cNvPr id="0" name=""/>
        <dsp:cNvSpPr/>
      </dsp:nvSpPr>
      <dsp:spPr>
        <a:xfrm>
          <a:off x="4241" y="3518527"/>
          <a:ext cx="3471326" cy="1397716"/>
        </a:xfrm>
        <a:prstGeom prst="roundRect">
          <a:avLst/>
        </a:prstGeom>
        <a:gradFill rotWithShape="1">
          <a:gsLst>
            <a:gs pos="0">
              <a:schemeClr val="accent2">
                <a:lumMod val="95000"/>
              </a:schemeClr>
            </a:gs>
            <a:gs pos="100000">
              <a:schemeClr val="accent2"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2">
              <a:shade val="30000"/>
              <a:satMod val="120000"/>
            </a:schemeClr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Юридическая клиника, не предусматривающая работу с реальными клиентами </a:t>
          </a:r>
          <a:br>
            <a:rPr lang="ru-RU" sz="1400" kern="1200" dirty="0" smtClean="0"/>
          </a:br>
          <a:r>
            <a:rPr lang="ru-RU" sz="1400" kern="1200" dirty="0" smtClean="0"/>
            <a:t>(«</a:t>
          </a:r>
          <a:r>
            <a:rPr lang="ru-RU" sz="1400" b="1" kern="1200" cap="all" baseline="0" dirty="0" smtClean="0"/>
            <a:t>имитационная юридическая клиника</a:t>
          </a:r>
          <a:r>
            <a:rPr lang="ru-RU" sz="1400" kern="1200" dirty="0" smtClean="0"/>
            <a:t>»)</a:t>
          </a:r>
          <a:endParaRPr lang="ru-RU" sz="1400" kern="1200" dirty="0"/>
        </a:p>
      </dsp:txBody>
      <dsp:txXfrm>
        <a:off x="72472" y="3586758"/>
        <a:ext cx="3334864" cy="12612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6F0CF8-A33A-4248-8C76-F004559E14E0}">
      <dsp:nvSpPr>
        <dsp:cNvPr id="0" name=""/>
        <dsp:cNvSpPr/>
      </dsp:nvSpPr>
      <dsp:spPr>
        <a:xfrm>
          <a:off x="0" y="354980"/>
          <a:ext cx="86868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57CB1DA-0F31-493A-A985-29C418B3D5F3}">
      <dsp:nvSpPr>
        <dsp:cNvPr id="0" name=""/>
        <dsp:cNvSpPr/>
      </dsp:nvSpPr>
      <dsp:spPr>
        <a:xfrm>
          <a:off x="434340" y="118820"/>
          <a:ext cx="6080760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1"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9838" tIns="0" rIns="229838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КЛИНИКИ </a:t>
          </a:r>
          <a:br>
            <a:rPr lang="ru-RU" sz="1600" b="1" kern="1200" dirty="0" smtClean="0"/>
          </a:br>
          <a:r>
            <a:rPr lang="ru-RU" sz="1600" b="1" kern="1200" dirty="0" smtClean="0"/>
            <a:t>ОБЩЕЙ ПРАКТИКИ</a:t>
          </a:r>
          <a:endParaRPr lang="ru-RU" sz="1600" b="1" kern="1200" dirty="0"/>
        </a:p>
      </dsp:txBody>
      <dsp:txXfrm>
        <a:off x="457397" y="141877"/>
        <a:ext cx="6034646" cy="426206"/>
      </dsp:txXfrm>
    </dsp:sp>
    <dsp:sp modelId="{97A20621-D09C-46E9-8E3C-C6989C903453}">
      <dsp:nvSpPr>
        <dsp:cNvPr id="0" name=""/>
        <dsp:cNvSpPr/>
      </dsp:nvSpPr>
      <dsp:spPr>
        <a:xfrm>
          <a:off x="0" y="1080740"/>
          <a:ext cx="8686800" cy="332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74192" tIns="333248" rIns="6741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По категориям дел:</a:t>
          </a:r>
          <a:endParaRPr lang="ru-RU" sz="1600" b="1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 жилищным вопросам</a:t>
          </a:r>
          <a:endParaRPr lang="ru-RU" sz="1600" b="1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 трудовым вопросам</a:t>
          </a:r>
          <a:endParaRPr lang="ru-RU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 социальным вопросам</a:t>
          </a:r>
          <a:endParaRPr lang="ru-RU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 правам потребителей</a:t>
          </a:r>
          <a:endParaRPr lang="ru-RU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Экологические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По категориям клиентов:</a:t>
          </a:r>
          <a:endParaRPr lang="ru-RU" sz="1600" b="1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Помощь несовершеннолетним</a:t>
          </a:r>
          <a:endParaRPr lang="ru-RU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Помощь женщинам</a:t>
          </a:r>
          <a:endParaRPr lang="ru-RU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Помощь заключенным</a:t>
          </a:r>
          <a:endParaRPr lang="ru-RU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Помощь пострадавшим в результате насилия</a:t>
          </a:r>
          <a:endParaRPr lang="ru-RU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Помощь беженцам и вынужденным переселенцам </a:t>
          </a:r>
          <a:endParaRPr lang="ru-RU" sz="1600" kern="1200" dirty="0"/>
        </a:p>
      </dsp:txBody>
      <dsp:txXfrm>
        <a:off x="0" y="1080740"/>
        <a:ext cx="8686800" cy="3326400"/>
      </dsp:txXfrm>
    </dsp:sp>
    <dsp:sp modelId="{787E4ED5-6504-4BF2-8368-6D3C66347FE5}">
      <dsp:nvSpPr>
        <dsp:cNvPr id="0" name=""/>
        <dsp:cNvSpPr/>
      </dsp:nvSpPr>
      <dsp:spPr>
        <a:xfrm>
          <a:off x="434340" y="844581"/>
          <a:ext cx="6080760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1"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9838" tIns="0" rIns="229838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СПЕЦИАЛИЗИРОВАННЫЕ КЛИНИКИ</a:t>
          </a:r>
          <a:endParaRPr lang="ru-RU" sz="1600" b="1" kern="1200" dirty="0"/>
        </a:p>
      </dsp:txBody>
      <dsp:txXfrm>
        <a:off x="457397" y="867638"/>
        <a:ext cx="6034646" cy="4262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2E1EFE-9216-4D52-B017-52CE1DB08635}">
      <dsp:nvSpPr>
        <dsp:cNvPr id="0" name=""/>
        <dsp:cNvSpPr/>
      </dsp:nvSpPr>
      <dsp:spPr>
        <a:xfrm>
          <a:off x="2797" y="72053"/>
          <a:ext cx="4133824" cy="2848205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4726267-38F4-4760-9004-08462FE5F1DD}">
      <dsp:nvSpPr>
        <dsp:cNvPr id="0" name=""/>
        <dsp:cNvSpPr/>
      </dsp:nvSpPr>
      <dsp:spPr>
        <a:xfrm>
          <a:off x="2797" y="2920259"/>
          <a:ext cx="4133824" cy="153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Консультация и составление документов </a:t>
          </a:r>
          <a:br>
            <a:rPr lang="ru-RU" sz="2100" b="1" kern="1200" dirty="0" smtClean="0"/>
          </a:br>
          <a:r>
            <a:rPr lang="ru-RU" sz="2100" kern="1200" dirty="0" smtClean="0"/>
            <a:t>(правовое просвещение)</a:t>
          </a:r>
          <a:endParaRPr lang="ru-RU" sz="2100" kern="1200" dirty="0"/>
        </a:p>
      </dsp:txBody>
      <dsp:txXfrm>
        <a:off x="2797" y="2920259"/>
        <a:ext cx="4133824" cy="1533648"/>
      </dsp:txXfrm>
    </dsp:sp>
    <dsp:sp modelId="{0857DC7E-F642-4557-B1C8-DCF6B6E0AEB2}">
      <dsp:nvSpPr>
        <dsp:cNvPr id="0" name=""/>
        <dsp:cNvSpPr/>
      </dsp:nvSpPr>
      <dsp:spPr>
        <a:xfrm>
          <a:off x="4550178" y="72053"/>
          <a:ext cx="4133824" cy="2848205"/>
        </a:xfrm>
        <a:prstGeom prst="round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C9E5976-C297-4CEE-A60B-FBA49C099915}">
      <dsp:nvSpPr>
        <dsp:cNvPr id="0" name=""/>
        <dsp:cNvSpPr/>
      </dsp:nvSpPr>
      <dsp:spPr>
        <a:xfrm>
          <a:off x="4550178" y="2920259"/>
          <a:ext cx="4133824" cy="153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Представление интересов клиента в полном объеме</a:t>
          </a:r>
          <a:r>
            <a:rPr lang="ru-RU" sz="2100" kern="1200" dirty="0" smtClean="0"/>
            <a:t> </a:t>
          </a:r>
          <a:br>
            <a:rPr lang="ru-RU" sz="2100" kern="1200" dirty="0" smtClean="0"/>
          </a:br>
          <a:r>
            <a:rPr lang="ru-RU" sz="2100" kern="1200" dirty="0" smtClean="0"/>
            <a:t>вплоть до высших судебных органов и международных организаций</a:t>
          </a:r>
          <a:endParaRPr lang="ru-RU" sz="2100" kern="1200" dirty="0"/>
        </a:p>
      </dsp:txBody>
      <dsp:txXfrm>
        <a:off x="4550178" y="2920259"/>
        <a:ext cx="4133824" cy="153364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E07ECD-0EC3-4563-A0D3-31850E4723F6}">
      <dsp:nvSpPr>
        <dsp:cNvPr id="0" name=""/>
        <dsp:cNvSpPr/>
      </dsp:nvSpPr>
      <dsp:spPr>
        <a:xfrm>
          <a:off x="427266" y="2588"/>
          <a:ext cx="8074459" cy="155660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lumMod val="95000"/>
              </a:schemeClr>
            </a:gs>
            <a:gs pos="100000">
              <a:schemeClr val="accent2"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/>
          <a:lightRig rig="threePt" dir="t">
            <a:rot lat="0" lon="0" rev="7500000"/>
          </a:lightRig>
        </a:scene3d>
        <a:sp3d contourW="14605" prstMaterial="plastic">
          <a:bevelT w="50800"/>
          <a:contourClr>
            <a:schemeClr val="accent2">
              <a:shade val="30000"/>
              <a:satMod val="120000"/>
            </a:schemeClr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Street Law</a:t>
          </a:r>
          <a:endParaRPr lang="ru-RU" sz="6500" kern="1200" dirty="0"/>
        </a:p>
      </dsp:txBody>
      <dsp:txXfrm>
        <a:off x="472857" y="48179"/>
        <a:ext cx="7983277" cy="1465425"/>
      </dsp:txXfrm>
    </dsp:sp>
    <dsp:sp modelId="{8123A6AA-8DD8-4A5E-A388-C48D9DBF3232}">
      <dsp:nvSpPr>
        <dsp:cNvPr id="0" name=""/>
        <dsp:cNvSpPr/>
      </dsp:nvSpPr>
      <dsp:spPr>
        <a:xfrm>
          <a:off x="427266" y="1839385"/>
          <a:ext cx="1556607" cy="1556607"/>
        </a:xfrm>
        <a:prstGeom prst="roundRect">
          <a:avLst>
            <a:gd name="adj" fmla="val 16670"/>
          </a:avLst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871" t="-197" r="871" b="-197"/>
          </a:stretch>
        </a:blip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6C5DE28-70E1-4D93-8842-45A0C8C3166D}">
      <dsp:nvSpPr>
        <dsp:cNvPr id="0" name=""/>
        <dsp:cNvSpPr/>
      </dsp:nvSpPr>
      <dsp:spPr>
        <a:xfrm>
          <a:off x="2077270" y="1839385"/>
          <a:ext cx="6424455" cy="1556607"/>
        </a:xfrm>
        <a:prstGeom prst="roundRect">
          <a:avLst>
            <a:gd name="adj" fmla="val 16670"/>
          </a:avLst>
        </a:prstGeom>
        <a:gradFill rotWithShape="1">
          <a:gsLst>
            <a:gs pos="0">
              <a:schemeClr val="accent4">
                <a:lumMod val="95000"/>
              </a:schemeClr>
            </a:gs>
            <a:gs pos="100000">
              <a:schemeClr val="accent4"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/>
          <a:lightRig rig="threePt" dir="t">
            <a:rot lat="0" lon="0" rev="7500000"/>
          </a:lightRig>
        </a:scene3d>
        <a:sp3d contourW="14605" prstMaterial="plastic">
          <a:bevelT w="50800"/>
          <a:contourClr>
            <a:schemeClr val="accent4">
              <a:shade val="30000"/>
              <a:satMod val="120000"/>
            </a:schemeClr>
          </a:contourClr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e-BY" sz="1700" b="1" kern="1200" dirty="0" smtClean="0"/>
            <a:t>«</a:t>
          </a:r>
          <a:r>
            <a:rPr lang="ru-RU" sz="1700" b="1" kern="1200" dirty="0" smtClean="0"/>
            <a:t>Живое право» («Право на каждый день»)</a:t>
          </a:r>
          <a:r>
            <a:rPr lang="ru-RU" sz="1700" kern="1200" dirty="0" smtClean="0"/>
            <a:t> - </a:t>
          </a:r>
          <a:br>
            <a:rPr lang="ru-RU" sz="1700" kern="1200" dirty="0" smtClean="0"/>
          </a:br>
          <a:r>
            <a:rPr lang="ru-RU" sz="1700" kern="1200" dirty="0" smtClean="0"/>
            <a:t>самостоятельное направление </a:t>
          </a:r>
          <a:r>
            <a:rPr lang="en-US" sz="1700" kern="1200" dirty="0" smtClean="0"/>
            <a:t/>
          </a:r>
          <a:br>
            <a:rPr lang="en-US" sz="1700" kern="1200" dirty="0" smtClean="0"/>
          </a:br>
          <a:r>
            <a:rPr lang="ru-RU" sz="1700" kern="1200" dirty="0" smtClean="0"/>
            <a:t>клинического юридического образования;</a:t>
          </a:r>
          <a:br>
            <a:rPr lang="ru-RU" sz="1700" kern="1200" dirty="0" smtClean="0"/>
          </a:br>
          <a:r>
            <a:rPr lang="ru-RU" sz="1700" kern="1200" dirty="0" smtClean="0"/>
            <a:t>«изучение через обучение других»</a:t>
          </a:r>
          <a:endParaRPr lang="ru-RU" sz="1700" kern="1200" dirty="0"/>
        </a:p>
      </dsp:txBody>
      <dsp:txXfrm>
        <a:off x="2153271" y="1915386"/>
        <a:ext cx="6272453" cy="1404605"/>
      </dsp:txXfrm>
    </dsp:sp>
    <dsp:sp modelId="{1A32916C-1CA3-4429-B56F-AAEA51BDCEAA}">
      <dsp:nvSpPr>
        <dsp:cNvPr id="0" name=""/>
        <dsp:cNvSpPr/>
      </dsp:nvSpPr>
      <dsp:spPr>
        <a:xfrm>
          <a:off x="427266" y="3582786"/>
          <a:ext cx="1556607" cy="1556607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B8FFBD-489B-46A2-A609-3BDD06780EA4}">
      <dsp:nvSpPr>
        <dsp:cNvPr id="0" name=""/>
        <dsp:cNvSpPr/>
      </dsp:nvSpPr>
      <dsp:spPr>
        <a:xfrm>
          <a:off x="2077270" y="3582786"/>
          <a:ext cx="6424455" cy="1556607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Цикл занятий по праву</a:t>
          </a:r>
          <a:r>
            <a:rPr lang="ru-RU" sz="1700" kern="1200" dirty="0" smtClean="0"/>
            <a:t>  для широких слоев населения (не специалистов в области юриспруденции: школьников и их родителей, студентов, лиц, отбывающим наказание в исправительных учреждениях и пр.) основам юридических знаний в области защиты прав человека</a:t>
          </a:r>
          <a:endParaRPr lang="ru-RU" sz="1700" kern="1200" dirty="0"/>
        </a:p>
      </dsp:txBody>
      <dsp:txXfrm>
        <a:off x="2153271" y="3658787"/>
        <a:ext cx="6272453" cy="1404605"/>
      </dsp:txXfrm>
    </dsp:sp>
    <dsp:sp modelId="{08A98AC6-EE71-4F7D-A792-9295579A6A0A}">
      <dsp:nvSpPr>
        <dsp:cNvPr id="0" name=""/>
        <dsp:cNvSpPr/>
      </dsp:nvSpPr>
      <dsp:spPr>
        <a:xfrm>
          <a:off x="427266" y="5326187"/>
          <a:ext cx="1556607" cy="1556607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ED2147D-09A6-46F3-9DF3-36F522DA032C}">
      <dsp:nvSpPr>
        <dsp:cNvPr id="0" name=""/>
        <dsp:cNvSpPr/>
      </dsp:nvSpPr>
      <dsp:spPr>
        <a:xfrm>
          <a:off x="2077270" y="5326187"/>
          <a:ext cx="6424455" cy="1556607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Готовит НЕ учителей права, а </a:t>
          </a:r>
          <a:r>
            <a:rPr lang="ru-RU" sz="1700" b="1" kern="1200" cap="all" baseline="0" dirty="0" smtClean="0"/>
            <a:t>юристов</a:t>
          </a:r>
          <a:r>
            <a:rPr lang="ru-RU" sz="1700" kern="1200" dirty="0" smtClean="0"/>
            <a:t>, </a:t>
          </a:r>
          <a:br>
            <a:rPr lang="ru-RU" sz="1700" kern="1200" dirty="0" smtClean="0"/>
          </a:br>
          <a:r>
            <a:rPr lang="ru-RU" sz="1700" kern="1200" dirty="0" smtClean="0"/>
            <a:t>способных использовать и разъяснять информацию из разных отраслей права, знакомых с механизмами применения права, а также с общественными проблемами, которые данное право разрешает.</a:t>
          </a:r>
          <a:endParaRPr lang="ru-RU" sz="1700" kern="1200" dirty="0"/>
        </a:p>
      </dsp:txBody>
      <dsp:txXfrm>
        <a:off x="2153271" y="5402188"/>
        <a:ext cx="6272453" cy="140460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712A5E-E75E-4BC6-935D-FA91BAB6038E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2ECAD-25ED-4B8A-BFDA-BCD3B1C2B5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402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2ECAD-25ED-4B8A-BFDA-BCD3B1C2B50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315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170C4-7AF1-4C84-9696-2C5BDA53AD5F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B32B4D2-20E0-4C2B-813C-49743D4C52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170C4-7AF1-4C84-9696-2C5BDA53AD5F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B4D2-20E0-4C2B-813C-49743D4C52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170C4-7AF1-4C84-9696-2C5BDA53AD5F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B4D2-20E0-4C2B-813C-49743D4C52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170C4-7AF1-4C84-9696-2C5BDA53AD5F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B32B4D2-20E0-4C2B-813C-49743D4C52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170C4-7AF1-4C84-9696-2C5BDA53AD5F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B4D2-20E0-4C2B-813C-49743D4C52F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170C4-7AF1-4C84-9696-2C5BDA53AD5F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B4D2-20E0-4C2B-813C-49743D4C52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170C4-7AF1-4C84-9696-2C5BDA53AD5F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B32B4D2-20E0-4C2B-813C-49743D4C52F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170C4-7AF1-4C84-9696-2C5BDA53AD5F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B4D2-20E0-4C2B-813C-49743D4C52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170C4-7AF1-4C84-9696-2C5BDA53AD5F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B4D2-20E0-4C2B-813C-49743D4C52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170C4-7AF1-4C84-9696-2C5BDA53AD5F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B4D2-20E0-4C2B-813C-49743D4C52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170C4-7AF1-4C84-9696-2C5BDA53AD5F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2B4D2-20E0-4C2B-813C-49743D4C52F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C2170C4-7AF1-4C84-9696-2C5BDA53AD5F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32B4D2-20E0-4C2B-813C-49743D4C52F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3" Type="http://schemas.openxmlformats.org/officeDocument/2006/relationships/diagramLayout" Target="../diagrams/layout17.xml"/><Relationship Id="rId7" Type="http://schemas.openxmlformats.org/officeDocument/2006/relationships/diagramData" Target="../diagrams/data18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11" Type="http://schemas.microsoft.com/office/2007/relationships/diagramDrawing" Target="../diagrams/drawing18.xml"/><Relationship Id="rId5" Type="http://schemas.openxmlformats.org/officeDocument/2006/relationships/diagramColors" Target="../diagrams/colors17.xml"/><Relationship Id="rId10" Type="http://schemas.openxmlformats.org/officeDocument/2006/relationships/diagramColors" Target="../diagrams/colors18.xml"/><Relationship Id="rId4" Type="http://schemas.openxmlformats.org/officeDocument/2006/relationships/diagramQuickStyle" Target="../diagrams/quickStyle17.xml"/><Relationship Id="rId9" Type="http://schemas.openxmlformats.org/officeDocument/2006/relationships/diagramQuickStyle" Target="../diagrams/quickStyle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1.xml"/><Relationship Id="rId3" Type="http://schemas.openxmlformats.org/officeDocument/2006/relationships/diagramLayout" Target="../diagrams/layout20.xml"/><Relationship Id="rId7" Type="http://schemas.openxmlformats.org/officeDocument/2006/relationships/diagramData" Target="../diagrams/data21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11" Type="http://schemas.microsoft.com/office/2007/relationships/diagramDrawing" Target="../diagrams/drawing21.xml"/><Relationship Id="rId5" Type="http://schemas.openxmlformats.org/officeDocument/2006/relationships/diagramColors" Target="../diagrams/colors20.xml"/><Relationship Id="rId10" Type="http://schemas.openxmlformats.org/officeDocument/2006/relationships/diagramColors" Target="../diagrams/colors21.xml"/><Relationship Id="rId4" Type="http://schemas.openxmlformats.org/officeDocument/2006/relationships/diagramQuickStyle" Target="../diagrams/quickStyle20.xml"/><Relationship Id="rId9" Type="http://schemas.openxmlformats.org/officeDocument/2006/relationships/diagramQuickStyle" Target="../diagrams/quickStyle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Образование через практику</a:t>
            </a:r>
            <a:endParaRPr lang="ru-RU" sz="2000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Юридическая клиника </a:t>
            </a:r>
            <a:br>
              <a:rPr lang="ru-RU" dirty="0" smtClean="0"/>
            </a:br>
            <a:r>
              <a:rPr lang="en-US" sz="2200" dirty="0" smtClean="0"/>
              <a:t>(</a:t>
            </a:r>
            <a:r>
              <a:rPr lang="be-BY" sz="2200" dirty="0" smtClean="0"/>
              <a:t>студенческая служба правовой </a:t>
            </a:r>
            <a:r>
              <a:rPr lang="ru-RU" sz="2200" dirty="0" smtClean="0"/>
              <a:t>помощи ПГУ)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98955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Схема работы юридической клиники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4157251"/>
              </p:ext>
            </p:extLst>
          </p:nvPr>
        </p:nvGraphicFramePr>
        <p:xfrm>
          <a:off x="304800" y="1268760"/>
          <a:ext cx="868680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5472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3E69EC6-CD27-4E0A-8736-965275247E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93E69EC6-CD27-4E0A-8736-965275247E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93E69EC6-CD27-4E0A-8736-965275247E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graphicEl>
                                              <a:dgm id="{93E69EC6-CD27-4E0A-8736-965275247E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1A5A29C-0E5E-4DC1-9338-D9106B0C41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71A5A29C-0E5E-4DC1-9338-D9106B0C41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71A5A29C-0E5E-4DC1-9338-D9106B0C41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71A5A29C-0E5E-4DC1-9338-D9106B0C41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365ACB-DD02-4972-89FE-023C9CB827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16365ACB-DD02-4972-89FE-023C9CB827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16365ACB-DD02-4972-89FE-023C9CB827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16365ACB-DD02-4972-89FE-023C9CB827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2CFA5C3-C329-4535-BC31-ACB28668EE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C2CFA5C3-C329-4535-BC31-ACB28668EE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C2CFA5C3-C329-4535-BC31-ACB28668EE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C2CFA5C3-C329-4535-BC31-ACB28668EE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7BAD9C-E21F-42EA-8018-C61780DC46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107BAD9C-E21F-42EA-8018-C61780DC46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107BAD9C-E21F-42EA-8018-C61780DC46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107BAD9C-E21F-42EA-8018-C61780DC46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8663B8E-F168-4814-9529-49BDF7E864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18663B8E-F168-4814-9529-49BDF7E864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18663B8E-F168-4814-9529-49BDF7E864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18663B8E-F168-4814-9529-49BDF7E864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Учебная программа юридической клиники</a:t>
            </a:r>
            <a:endParaRPr lang="ru-RU" sz="2800" dirty="0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1816980"/>
              </p:ext>
            </p:extLst>
          </p:nvPr>
        </p:nvGraphicFramePr>
        <p:xfrm>
          <a:off x="304800" y="1196752"/>
          <a:ext cx="86868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355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Чем полезна юридическая клиника студенту?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7807917"/>
              </p:ext>
            </p:extLst>
          </p:nvPr>
        </p:nvGraphicFramePr>
        <p:xfrm>
          <a:off x="304800" y="1268760"/>
          <a:ext cx="86868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9762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5CC5510-AACF-4CC5-9A65-5FCA1D5DF0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E5CC5510-AACF-4CC5-9A65-5FCA1D5DF0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E5CC5510-AACF-4CC5-9A65-5FCA1D5DF0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546660F-C926-4D61-908D-5296CC4E83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E546660F-C926-4D61-908D-5296CC4E83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E546660F-C926-4D61-908D-5296CC4E83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F936F9-4685-4513-A00B-AFC3CC2157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F1F936F9-4685-4513-A00B-AFC3CC2157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graphicEl>
                                              <a:dgm id="{F1F936F9-4685-4513-A00B-AFC3CC2157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370D1E1-B301-4127-B451-6DD9EB8F47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0370D1E1-B301-4127-B451-6DD9EB8F47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0370D1E1-B301-4127-B451-6DD9EB8F47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A996BB-B08C-47BB-8625-7E2283DAA9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77A996BB-B08C-47BB-8625-7E2283DAA9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77A996BB-B08C-47BB-8625-7E2283DAA9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5AD17A0-89FE-4BC4-880B-8282E10D7A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25AD17A0-89FE-4BC4-880B-8282E10D7A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25AD17A0-89FE-4BC4-880B-8282E10D7A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E4DC8C-4810-4938-B77D-8A8A8138E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56E4DC8C-4810-4938-B77D-8A8A8138E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56E4DC8C-4810-4938-B77D-8A8A8138E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28364F-4B34-4ED4-B985-DBBAFC671B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8328364F-4B34-4ED4-B985-DBBAFC671B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8328364F-4B34-4ED4-B985-DBBAFC671B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9A97994-D5A9-41D7-817F-9A882FD6DF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59A97994-D5A9-41D7-817F-9A882FD6DF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graphicEl>
                                              <a:dgm id="{59A97994-D5A9-41D7-817F-9A882FD6DF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063C6A1-39A9-4BB0-93CB-141AE480FD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5063C6A1-39A9-4BB0-93CB-141AE480FD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graphicEl>
                                              <a:dgm id="{5063C6A1-39A9-4BB0-93CB-141AE480FD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82C482-D6E3-4F88-AE49-8B6FF9F103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4C82C482-D6E3-4F88-AE49-8B6FF9F103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4C82C482-D6E3-4F88-AE49-8B6FF9F103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D846B27-6EC2-4F57-A4B6-6D0ADB7480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9D846B27-6EC2-4F57-A4B6-6D0ADB7480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9D846B27-6EC2-4F57-A4B6-6D0ADB7480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F3A121-563F-4862-8842-4E0B7A97A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>
                                            <p:graphicEl>
                                              <a:dgm id="{B9F3A121-563F-4862-8842-4E0B7A97A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>
                                            <p:graphicEl>
                                              <a:dgm id="{B9F3A121-563F-4862-8842-4E0B7A97A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6CB449C-DEB0-4F53-BE42-0992155A99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C6CB449C-DEB0-4F53-BE42-0992155A99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>
                                            <p:graphicEl>
                                              <a:dgm id="{C6CB449C-DEB0-4F53-BE42-0992155A99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1BB7130-4233-4200-A052-FDCC5FDEF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">
                                            <p:graphicEl>
                                              <a:dgm id="{81BB7130-4233-4200-A052-FDCC5FDEF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81BB7130-4233-4200-A052-FDCC5FDEF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Чем полезна юридическая клиника преподавателю?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8193764"/>
              </p:ext>
            </p:extLst>
          </p:nvPr>
        </p:nvGraphicFramePr>
        <p:xfrm>
          <a:off x="304800" y="1268760"/>
          <a:ext cx="868680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2004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442CF2-6295-46A0-A3EA-F1EDE64A7A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30442CF2-6295-46A0-A3EA-F1EDE64A7A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30442CF2-6295-46A0-A3EA-F1EDE64A7A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487E83-2416-4DFF-9341-77E5E8D627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6D487E83-2416-4DFF-9341-77E5E8D627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6D487E83-2416-4DFF-9341-77E5E8D627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C506208-0007-4A87-AF1B-2081D4F561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DC506208-0007-4A87-AF1B-2081D4F561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graphicEl>
                                              <a:dgm id="{DC506208-0007-4A87-AF1B-2081D4F561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DF03131-14EB-40E4-9F46-5F47E87BDC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5DF03131-14EB-40E4-9F46-5F47E87BDC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5DF03131-14EB-40E4-9F46-5F47E87BDC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FDD98D9-C7FD-4137-BBE4-6FFB1BE8B7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FFDD98D9-C7FD-4137-BBE4-6FFB1BE8B7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FFDD98D9-C7FD-4137-BBE4-6FFB1BE8B7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2F1442E-BD3B-446D-BA90-E8298D8009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62F1442E-BD3B-446D-BA90-E8298D8009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62F1442E-BD3B-446D-BA90-E8298D8009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F54BC36-BA73-4974-844D-7D37E932AA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4F54BC36-BA73-4974-844D-7D37E932AA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4F54BC36-BA73-4974-844D-7D37E932AA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A15302-EFDC-4E36-A471-EF10260DF6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D3A15302-EFDC-4E36-A471-EF10260DF6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D3A15302-EFDC-4E36-A471-EF10260DF6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043F8F-88F3-452A-BFE8-247A562343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F4043F8F-88F3-452A-BFE8-247A562343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graphicEl>
                                              <a:dgm id="{F4043F8F-88F3-452A-BFE8-247A562343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Чем полезна юридическая клиника для университета?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475839"/>
              </p:ext>
            </p:extLst>
          </p:nvPr>
        </p:nvGraphicFramePr>
        <p:xfrm>
          <a:off x="304800" y="1268760"/>
          <a:ext cx="868680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9837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3B630D1-7C45-4D41-A073-FAFE255018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03B630D1-7C45-4D41-A073-FAFE255018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03B630D1-7C45-4D41-A073-FAFE255018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2FF4248-0B91-4226-9BA7-A009FDC475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72FF4248-0B91-4226-9BA7-A009FDC475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72FF4248-0B91-4226-9BA7-A009FDC475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2EB6252-AF92-418E-99CD-29EF7B3ED9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72EB6252-AF92-418E-99CD-29EF7B3ED9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graphicEl>
                                              <a:dgm id="{72EB6252-AF92-418E-99CD-29EF7B3ED9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1416557-2D95-4C02-9C56-34989CDBC0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81416557-2D95-4C02-9C56-34989CDBC0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81416557-2D95-4C02-9C56-34989CDBC0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1824ED-4D0C-45D6-B225-A34124D76C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8C1824ED-4D0C-45D6-B225-A34124D76C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8C1824ED-4D0C-45D6-B225-A34124D76C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D525DAF-9AFE-42E1-A1CF-D25113A048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9D525DAF-9AFE-42E1-A1CF-D25113A048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9D525DAF-9AFE-42E1-A1CF-D25113A048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8A2E232-D89F-4199-862A-DC239D8916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E8A2E232-D89F-4199-862A-DC239D8916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E8A2E232-D89F-4199-862A-DC239D8916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3DFBB6F-5532-41C6-A301-8312CB7EF4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E3DFBB6F-5532-41C6-A301-8312CB7EF4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E3DFBB6F-5532-41C6-A301-8312CB7EF4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3BCA8B2-0A09-4B31-A34D-9683546F55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63BCA8B2-0A09-4B31-A34D-9683546F55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graphicEl>
                                              <a:dgm id="{63BCA8B2-0A09-4B31-A34D-9683546F55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Чем полезна юридическая клиника для общества?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2153308"/>
              </p:ext>
            </p:extLst>
          </p:nvPr>
        </p:nvGraphicFramePr>
        <p:xfrm>
          <a:off x="304800" y="1196752"/>
          <a:ext cx="868680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2480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D900E9-97F2-4B3B-9981-C385F484AC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75D900E9-97F2-4B3B-9981-C385F484AC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75D900E9-97F2-4B3B-9981-C385F484AC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C559242-0247-49AF-B324-B40AE11E41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9C559242-0247-49AF-B324-B40AE11E41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9C559242-0247-49AF-B324-B40AE11E41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2B79FE3-0B70-413C-966E-CC7A153242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62B79FE3-0B70-413C-966E-CC7A153242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graphicEl>
                                              <a:dgm id="{62B79FE3-0B70-413C-966E-CC7A153242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B79A446-392E-4530-AF7F-C72E7CB005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6B79A446-392E-4530-AF7F-C72E7CB005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6B79A446-392E-4530-AF7F-C72E7CB005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1DC6B92-F583-4EF1-A253-A5D3E7D98C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21DC6B92-F583-4EF1-A253-A5D3E7D98C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21DC6B92-F583-4EF1-A253-A5D3E7D98C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6F9DB8-4276-4FE6-9DC1-BD713ACACB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766F9DB8-4276-4FE6-9DC1-BD713ACACB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766F9DB8-4276-4FE6-9DC1-BD713ACACB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3090BF-06AE-4B7C-9D54-8157D793EA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9B3090BF-06AE-4B7C-9D54-8157D793EA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9B3090BF-06AE-4B7C-9D54-8157D793EA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136933C-77A3-4BA5-9ED0-AC1B7FE1FF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B136933C-77A3-4BA5-9ED0-AC1B7FE1FF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B136933C-77A3-4BA5-9ED0-AC1B7FE1FF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5FCE418-111C-4280-830A-9D4080A71F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A5FCE418-111C-4280-830A-9D4080A71F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graphicEl>
                                              <a:dgm id="{A5FCE418-111C-4280-830A-9D4080A71F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5BDC7ED-163B-4B77-9AE8-D2886E913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55BDC7ED-163B-4B77-9AE8-D2886E913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graphicEl>
                                              <a:dgm id="{55BDC7ED-163B-4B77-9AE8-D2886E913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E25E416-9662-432A-BA30-E9C1F3D4F1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0E25E416-9662-432A-BA30-E9C1F3D4F1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0E25E416-9662-432A-BA30-E9C1F3D4F1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Юридические клиники </a:t>
            </a:r>
            <a:r>
              <a:rPr lang="ru-RU" dirty="0" err="1" smtClean="0"/>
              <a:t>беларуси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юр_клиники Беларуси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8107634" cy="56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70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3510468"/>
              </p:ext>
            </p:extLst>
          </p:nvPr>
        </p:nvGraphicFramePr>
        <p:xfrm>
          <a:off x="251520" y="260648"/>
          <a:ext cx="8686800" cy="6468935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5491336"/>
                <a:gridCol w="1656184"/>
                <a:gridCol w="1539280"/>
              </a:tblGrid>
              <a:tr h="39122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Юридические клиники в Республике Беларусь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Место</a:t>
                      </a:r>
                      <a:r>
                        <a:rPr lang="ru-RU" sz="1600" baseline="0" dirty="0" smtClean="0"/>
                        <a:t> расположения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Год основания</a:t>
                      </a:r>
                      <a:endParaRPr lang="ru-RU" sz="1600" dirty="0"/>
                    </a:p>
                  </a:txBody>
                  <a:tcPr/>
                </a:tc>
              </a:tr>
              <a:tr h="7280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Юридическая клиника инновационного центра юридического образования – </a:t>
                      </a:r>
                      <a:r>
                        <a:rPr kumimoji="0" lang="ru-RU" sz="15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ГрГУ</a:t>
                      </a: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им. Я. Купалы</a:t>
                      </a:r>
                      <a:endParaRPr lang="ru-RU" sz="15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Гродно</a:t>
                      </a:r>
                      <a:endParaRPr lang="ru-RU" sz="15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1999</a:t>
                      </a:r>
                      <a:endParaRPr lang="ru-RU" sz="1500" dirty="0"/>
                    </a:p>
                  </a:txBody>
                  <a:tcPr/>
                </a:tc>
              </a:tr>
              <a:tr h="3912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ru-RU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Учебная лаборатория «Юридическая клиника» - </a:t>
                      </a: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БГУ</a:t>
                      </a:r>
                      <a:endParaRPr lang="ru-RU" sz="15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Минск</a:t>
                      </a:r>
                      <a:endParaRPr lang="ru-RU" sz="15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2000</a:t>
                      </a:r>
                      <a:endParaRPr lang="ru-RU" sz="1500" dirty="0"/>
                    </a:p>
                  </a:txBody>
                  <a:tcPr/>
                </a:tc>
              </a:tr>
              <a:tr h="3912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Юридическая клиника - </a:t>
                      </a: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БИП- Институт  правоведения</a:t>
                      </a:r>
                      <a:endParaRPr lang="ru-RU" sz="15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Минск</a:t>
                      </a:r>
                      <a:endParaRPr lang="ru-RU" sz="15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2000</a:t>
                      </a:r>
                      <a:endParaRPr lang="ru-RU" sz="1500" dirty="0"/>
                    </a:p>
                  </a:txBody>
                  <a:tcPr/>
                </a:tc>
              </a:tr>
              <a:tr h="3912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ru-RU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Студенческая служба правовой помощи – </a:t>
                      </a: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ПГУ</a:t>
                      </a:r>
                      <a:endParaRPr lang="ru-RU" sz="15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Новополоцк</a:t>
                      </a:r>
                      <a:endParaRPr lang="ru-RU" sz="15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2002</a:t>
                      </a:r>
                      <a:endParaRPr lang="ru-RU" sz="15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12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Общественная юридическая приемная по оказанию правовой помощи малоимущим гражданам Республики Беларусь –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АУ при Президенте Республики Беларусь</a:t>
                      </a:r>
                      <a:endParaRPr lang="ru-RU" sz="15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Минск</a:t>
                      </a:r>
                      <a:endParaRPr lang="ru-RU" sz="15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2002</a:t>
                      </a:r>
                      <a:endParaRPr lang="ru-RU" sz="1500" dirty="0"/>
                    </a:p>
                  </a:txBody>
                  <a:tcPr/>
                </a:tc>
              </a:tr>
              <a:tr h="3912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Учебная лаборатория «Юридическая клиника» - </a:t>
                      </a:r>
                      <a:r>
                        <a:rPr kumimoji="0" lang="ru-RU" sz="15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БрГУ</a:t>
                      </a: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им. А.С. Пушкина</a:t>
                      </a:r>
                      <a:endParaRPr lang="ru-RU" sz="15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Брест</a:t>
                      </a:r>
                      <a:endParaRPr lang="ru-RU" sz="15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2002</a:t>
                      </a:r>
                      <a:endParaRPr lang="ru-RU" sz="1500" dirty="0"/>
                    </a:p>
                  </a:txBody>
                  <a:tcPr/>
                </a:tc>
              </a:tr>
              <a:tr h="3912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Студенческая юридическая консультация – </a:t>
                      </a: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БГЭУ</a:t>
                      </a: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Минск</a:t>
                      </a:r>
                      <a:endParaRPr lang="ru-RU" sz="15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2003</a:t>
                      </a:r>
                      <a:endParaRPr lang="ru-RU" sz="1500" dirty="0"/>
                    </a:p>
                  </a:txBody>
                  <a:tcPr/>
                </a:tc>
              </a:tr>
              <a:tr h="3912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Студенческая учебно-научная лаборатория «Юридическая клиника» - </a:t>
                      </a: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ГГУ им. Ф. Скорины</a:t>
                      </a:r>
                      <a:endParaRPr lang="ru-RU" sz="15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Гомель</a:t>
                      </a:r>
                      <a:endParaRPr lang="ru-RU" sz="15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2003</a:t>
                      </a:r>
                      <a:endParaRPr lang="ru-RU" sz="1500" dirty="0"/>
                    </a:p>
                  </a:txBody>
                  <a:tcPr/>
                </a:tc>
              </a:tr>
              <a:tr h="3912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Региональный центр правовой помощи - </a:t>
                      </a: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МГУ им. А.А. Кулешова</a:t>
                      </a:r>
                      <a:endParaRPr lang="ru-RU" sz="15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Могилев</a:t>
                      </a:r>
                      <a:endParaRPr lang="ru-RU" sz="15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2004</a:t>
                      </a:r>
                      <a:endParaRPr lang="ru-RU" sz="1500" dirty="0"/>
                    </a:p>
                  </a:txBody>
                  <a:tcPr/>
                </a:tc>
              </a:tr>
              <a:tr h="3912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Студенческая юридическая консультация – </a:t>
                      </a:r>
                      <a:r>
                        <a:rPr kumimoji="0" lang="ru-RU" sz="15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БарГУ</a:t>
                      </a: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Барановичи</a:t>
                      </a:r>
                      <a:endParaRPr lang="ru-RU" sz="15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2007</a:t>
                      </a:r>
                      <a:endParaRPr lang="ru-RU" sz="1500" dirty="0"/>
                    </a:p>
                  </a:txBody>
                  <a:tcPr/>
                </a:tc>
              </a:tr>
              <a:tr h="3912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Общественная юридическая приемная – </a:t>
                      </a: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БГАТУ</a:t>
                      </a: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Минск</a:t>
                      </a:r>
                      <a:endParaRPr lang="ru-RU" sz="15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2008</a:t>
                      </a:r>
                      <a:endParaRPr lang="ru-RU" sz="1500" dirty="0"/>
                    </a:p>
                  </a:txBody>
                  <a:tcPr/>
                </a:tc>
              </a:tr>
              <a:tr h="3912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Центр юридической помощи – </a:t>
                      </a:r>
                      <a:r>
                        <a:rPr kumimoji="0" lang="ru-RU" sz="15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Гродненский филиал БИП – Институт правоведения</a:t>
                      </a:r>
                      <a:endParaRPr lang="ru-RU" sz="15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Гродно</a:t>
                      </a:r>
                      <a:endParaRPr lang="ru-RU" sz="15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2011</a:t>
                      </a:r>
                      <a:endParaRPr lang="ru-RU" sz="15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147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Основные направления деятельности юридических клиник </a:t>
            </a:r>
            <a:r>
              <a:rPr lang="ru-RU" dirty="0" err="1" smtClean="0"/>
              <a:t>беларуси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3850038"/>
              </p:ext>
            </p:extLst>
          </p:nvPr>
        </p:nvGraphicFramePr>
        <p:xfrm>
          <a:off x="251520" y="1124744"/>
          <a:ext cx="8686800" cy="4883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649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171400"/>
            <a:ext cx="8686800" cy="136815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Студенческая служба правовой помощи Полоцкого Государственного Университета</a:t>
            </a:r>
            <a:endParaRPr lang="ru-RU" sz="2800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3917993"/>
              </p:ext>
            </p:extLst>
          </p:nvPr>
        </p:nvGraphicFramePr>
        <p:xfrm>
          <a:off x="304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156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D1B6C0B-CB9A-45DB-9552-47EFF681C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graphicEl>
                                              <a:dgm id="{7D1B6C0B-CB9A-45DB-9552-47EFF681C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graphicEl>
                                              <a:dgm id="{7D1B6C0B-CB9A-45DB-9552-47EFF681C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38B79D4-6A6F-4184-96E8-2A3E8ABF33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>
                                            <p:graphicEl>
                                              <a:dgm id="{438B79D4-6A6F-4184-96E8-2A3E8ABF33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graphicEl>
                                              <a:dgm id="{438B79D4-6A6F-4184-96E8-2A3E8ABF33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89F5A12-3AE9-4184-A703-E7B2A1BF21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>
                                            <p:graphicEl>
                                              <a:dgm id="{589F5A12-3AE9-4184-A703-E7B2A1BF21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graphicEl>
                                              <a:dgm id="{589F5A12-3AE9-4184-A703-E7B2A1BF21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90B2146-67E1-4EB6-BAFE-4E7CA67CB2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>
                                            <p:graphicEl>
                                              <a:dgm id="{990B2146-67E1-4EB6-BAFE-4E7CA67CB2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>
                                            <p:graphicEl>
                                              <a:dgm id="{990B2146-67E1-4EB6-BAFE-4E7CA67CB2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5DEFDDA-FA13-44C5-86BC-0A8104A486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>
                                            <p:graphicEl>
                                              <a:dgm id="{55DEFDDA-FA13-44C5-86BC-0A8104A486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>
                                            <p:graphicEl>
                                              <a:dgm id="{55DEFDDA-FA13-44C5-86BC-0A8104A486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5925BA3-A896-46CF-B49C-FF15BFF7AA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graphicEl>
                                              <a:dgm id="{55925BA3-A896-46CF-B49C-FF15BFF7AA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graphicEl>
                                              <a:dgm id="{55925BA3-A896-46CF-B49C-FF15BFF7AA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/>
              <a:t>Что такое «Юридическая клиника</a:t>
            </a:r>
            <a:r>
              <a:rPr lang="ru-RU" sz="3200" dirty="0" smtClean="0"/>
              <a:t>»?</a:t>
            </a:r>
            <a:br>
              <a:rPr lang="ru-RU" sz="3200" dirty="0" smtClean="0"/>
            </a:br>
            <a:r>
              <a:rPr lang="ru-RU" sz="1600" dirty="0" smtClean="0"/>
              <a:t>обзор общественного мнения</a:t>
            </a:r>
            <a:endParaRPr lang="ru-RU" sz="3200" dirty="0">
              <a:solidFill>
                <a:srgbClr val="0070C0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754985699"/>
              </p:ext>
            </p:extLst>
          </p:nvPr>
        </p:nvGraphicFramePr>
        <p:xfrm>
          <a:off x="467544" y="1340768"/>
          <a:ext cx="8352928" cy="5517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062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5D1A5B8-E690-43DF-9596-40A4B35060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15D1A5B8-E690-43DF-9596-40A4B35060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15D1A5B8-E690-43DF-9596-40A4B35060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C5F6697-69C2-4B86-944D-192949FC72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AC5F6697-69C2-4B86-944D-192949FC72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AC5F6697-69C2-4B86-944D-192949FC72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A9EC36-F41E-428E-B805-E376B7ED44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dgm id="{2BA9EC36-F41E-428E-B805-E376B7ED44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graphicEl>
                                              <a:dgm id="{2BA9EC36-F41E-428E-B805-E376B7ED44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D12DF4C-C730-43C5-8576-36184EF87D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ED12DF4C-C730-43C5-8576-36184EF87D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ED12DF4C-C730-43C5-8576-36184EF87D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23FB4D9-BE8C-4472-B0CF-08A64E541A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523FB4D9-BE8C-4472-B0CF-08A64E541A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523FB4D9-BE8C-4472-B0CF-08A64E541A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5FC9A82-C7EC-4EEB-9F48-277875040F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55FC9A82-C7EC-4EEB-9F48-277875040F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55FC9A82-C7EC-4EEB-9F48-277875040F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9DA6DC-D6BD-414F-A855-A673BC1164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849DA6DC-D6BD-414F-A855-A673BC1164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849DA6DC-D6BD-414F-A855-A673BC1164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2A5564-DEB9-4C6E-9344-1B7AF435EB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42A5564-DEB9-4C6E-9344-1B7AF435EB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42A5564-DEB9-4C6E-9344-1B7AF435EB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09EE771-98AB-4646-A091-84DB59BC6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D09EE771-98AB-4646-A091-84DB59BC6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D09EE771-98AB-4646-A091-84DB59BC6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1AE596E-2F41-427A-AD3B-180DA1523C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F1AE596E-2F41-427A-AD3B-180DA1523C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F1AE596E-2F41-427A-AD3B-180DA1523C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F7C3642-BA27-48D4-A9FA-B9E1CFC91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BF7C3642-BA27-48D4-A9FA-B9E1CFC91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BF7C3642-BA27-48D4-A9FA-B9E1CFC91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2CAC38B-FC10-4C5F-9B82-DEC814548C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62CAC38B-FC10-4C5F-9B82-DEC814548C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62CAC38B-FC10-4C5F-9B82-DEC814548C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9F0432D-C590-4EA4-8212-6FEF186BCD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A9F0432D-C590-4EA4-8212-6FEF186BCD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A9F0432D-C590-4EA4-8212-6FEF186BCD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8B7C40-C296-4724-A620-DA3A57083B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">
                                            <p:graphicEl>
                                              <a:dgm id="{138B7C40-C296-4724-A620-DA3A57083B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138B7C40-C296-4724-A620-DA3A57083B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934B7CF-7999-49D4-BBE3-EBB68D7128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6934B7CF-7999-49D4-BBE3-EBB68D7128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6934B7CF-7999-49D4-BBE3-EBB68D7128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157492-A014-4F0D-A4B9-61A8EA572E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9B157492-A014-4F0D-A4B9-61A8EA572E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9B157492-A014-4F0D-A4B9-61A8EA572E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Организационная Структура </a:t>
            </a:r>
            <a:br>
              <a:rPr lang="ru-RU" dirty="0" smtClean="0"/>
            </a:br>
            <a:r>
              <a:rPr lang="ru-RU" dirty="0" smtClean="0"/>
              <a:t>студенческой службы правовой помощи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7245630"/>
              </p:ext>
            </p:extLst>
          </p:nvPr>
        </p:nvGraphicFramePr>
        <p:xfrm>
          <a:off x="304800" y="1196752"/>
          <a:ext cx="8686800" cy="5400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0302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E22A790-BC0A-49F5-B7A2-11076DA0AA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graphicEl>
                                              <a:dgm id="{CE22A790-BC0A-49F5-B7A2-11076DA0AA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CE22A790-BC0A-49F5-B7A2-11076DA0AA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CE22A790-BC0A-49F5-B7A2-11076DA0AA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graphicEl>
                                              <a:dgm id="{CE22A790-BC0A-49F5-B7A2-11076DA0AA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C1B9DD7-0D39-4B0A-910F-EABACB4F46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AC1B9DD7-0D39-4B0A-910F-EABACB4F46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graphicEl>
                                              <a:dgm id="{AC1B9DD7-0D39-4B0A-910F-EABACB4F46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graphicEl>
                                              <a:dgm id="{AC1B9DD7-0D39-4B0A-910F-EABACB4F46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graphicEl>
                                              <a:dgm id="{AC1B9DD7-0D39-4B0A-910F-EABACB4F46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31447A0-5BE5-49AC-95B2-B0B3E2E63B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graphicEl>
                                              <a:dgm id="{731447A0-5BE5-49AC-95B2-B0B3E2E63B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graphicEl>
                                              <a:dgm id="{731447A0-5BE5-49AC-95B2-B0B3E2E63B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graphicEl>
                                              <a:dgm id="{731447A0-5BE5-49AC-95B2-B0B3E2E63B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graphicEl>
                                              <a:dgm id="{731447A0-5BE5-49AC-95B2-B0B3E2E63B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74424B-C657-46D9-9F2B-E4EEDF6550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graphicEl>
                                              <a:dgm id="{3A74424B-C657-46D9-9F2B-E4EEDF6550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3A74424B-C657-46D9-9F2B-E4EEDF6550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graphicEl>
                                              <a:dgm id="{3A74424B-C657-46D9-9F2B-E4EEDF6550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graphicEl>
                                              <a:dgm id="{3A74424B-C657-46D9-9F2B-E4EEDF6550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59B591-49F5-449B-BEE8-46F5F28889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1059B591-49F5-449B-BEE8-46F5F28889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graphicEl>
                                              <a:dgm id="{1059B591-49F5-449B-BEE8-46F5F28889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graphicEl>
                                              <a:dgm id="{1059B591-49F5-449B-BEE8-46F5F28889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graphicEl>
                                              <a:dgm id="{1059B591-49F5-449B-BEE8-46F5F28889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796A0F-8194-4970-9735-CA040953A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graphicEl>
                                              <a:dgm id="{F4796A0F-8194-4970-9735-CA040953A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graphicEl>
                                              <a:dgm id="{F4796A0F-8194-4970-9735-CA040953A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graphicEl>
                                              <a:dgm id="{F4796A0F-8194-4970-9735-CA040953A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graphicEl>
                                              <a:dgm id="{F4796A0F-8194-4970-9735-CA040953A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Структура деятельности </a:t>
            </a:r>
            <a:br>
              <a:rPr lang="ru-RU" dirty="0" smtClean="0"/>
            </a:br>
            <a:r>
              <a:rPr lang="ru-RU" dirty="0" smtClean="0"/>
              <a:t>студенческой службы правовой помощи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729314"/>
              </p:ext>
            </p:extLst>
          </p:nvPr>
        </p:nvGraphicFramePr>
        <p:xfrm>
          <a:off x="251520" y="980728"/>
          <a:ext cx="8686800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568338705"/>
              </p:ext>
            </p:extLst>
          </p:nvPr>
        </p:nvGraphicFramePr>
        <p:xfrm>
          <a:off x="755576" y="5085184"/>
          <a:ext cx="7560840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9995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FCF1285-C346-40C0-9552-EEF50CFE06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AFCF1285-C346-40C0-9552-EEF50CFE06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AFCF1285-C346-40C0-9552-EEF50CFE06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AFCF1285-C346-40C0-9552-EEF50CFE06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AAFC30-B3D1-4BBF-AF52-00BA1D20FF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graphicEl>
                                              <a:dgm id="{EFAAFC30-B3D1-4BBF-AF52-00BA1D20FF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EFAAFC30-B3D1-4BBF-AF52-00BA1D20FF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graphicEl>
                                              <a:dgm id="{EFAAFC30-B3D1-4BBF-AF52-00BA1D20FF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2B9DF23-C20B-4D07-9189-482D9A5B31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graphicEl>
                                              <a:dgm id="{52B9DF23-C20B-4D07-9189-482D9A5B31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graphicEl>
                                              <a:dgm id="{52B9DF23-C20B-4D07-9189-482D9A5B31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graphicEl>
                                              <a:dgm id="{52B9DF23-C20B-4D07-9189-482D9A5B31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D019A1D-DAAA-4A61-ABA5-194B459F12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graphicEl>
                                              <a:dgm id="{8D019A1D-DAAA-4A61-ABA5-194B459F12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graphicEl>
                                              <a:dgm id="{8D019A1D-DAAA-4A61-ABA5-194B459F12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graphicEl>
                                              <a:dgm id="{8D019A1D-DAAA-4A61-ABA5-194B459F12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Graphic spid="8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Общественная приемная по оказанию информационно-правовой помощи населению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7581496"/>
              </p:ext>
            </p:extLst>
          </p:nvPr>
        </p:nvGraphicFramePr>
        <p:xfrm>
          <a:off x="323528" y="1196752"/>
          <a:ext cx="868680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91855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B8B311E-1D1D-486F-B4AE-076E8E3890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2B8B311E-1D1D-486F-B4AE-076E8E3890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2B8B311E-1D1D-486F-B4AE-076E8E3890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3E44EB-6065-4137-B88F-994CFACE45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413E44EB-6065-4137-B88F-994CFACE45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413E44EB-6065-4137-B88F-994CFACE45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8E13C85-9B93-42DD-9468-02D1E48D34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78E13C85-9B93-42DD-9468-02D1E48D34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graphicEl>
                                              <a:dgm id="{78E13C85-9B93-42DD-9468-02D1E48D34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289FD64-4618-49FE-A812-B2DBDD0A5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6289FD64-4618-49FE-A812-B2DBDD0A5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6289FD64-4618-49FE-A812-B2DBDD0A5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F482F6F-627E-441B-80C7-7416BCBA2C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FF482F6F-627E-441B-80C7-7416BCBA2C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FF482F6F-627E-441B-80C7-7416BCBA2C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474C524-737E-479F-981D-AE2FE9B35D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graphicEl>
                                              <a:dgm id="{8474C524-737E-479F-981D-AE2FE9B35D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graphicEl>
                                              <a:dgm id="{8474C524-737E-479F-981D-AE2FE9B35D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C6B6556-72EF-4DB3-8E3D-3093A3DAB8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9C6B6556-72EF-4DB3-8E3D-3093A3DAB8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9C6B6556-72EF-4DB3-8E3D-3093A3DAB8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02B9BE-7D59-46FF-8B20-B8A45A5FF0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D302B9BE-7D59-46FF-8B20-B8A45A5FF0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D302B9BE-7D59-46FF-8B20-B8A45A5FF0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AtOnce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Формирование штата сотрудников студенческой службы правовой помощи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ru-RU" sz="2400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85533926"/>
              </p:ext>
            </p:extLst>
          </p:nvPr>
        </p:nvGraphicFramePr>
        <p:xfrm>
          <a:off x="179512" y="2276872"/>
          <a:ext cx="8784976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80681277"/>
              </p:ext>
            </p:extLst>
          </p:nvPr>
        </p:nvGraphicFramePr>
        <p:xfrm>
          <a:off x="1547664" y="1196752"/>
          <a:ext cx="6096000" cy="951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170965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8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Квалификационный экзамен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8469394"/>
              </p:ext>
            </p:extLst>
          </p:nvPr>
        </p:nvGraphicFramePr>
        <p:xfrm>
          <a:off x="304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055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6BF00E-2F09-4772-83DE-F022391E9C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D36BF00E-2F09-4772-83DE-F022391E9C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D36BF00E-2F09-4772-83DE-F022391E9C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graphicEl>
                                              <a:dgm id="{D36BF00E-2F09-4772-83DE-F022391E9C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>
                                            <p:graphicEl>
                                              <a:dgm id="{D36BF00E-2F09-4772-83DE-F022391E9C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D36BF00E-2F09-4772-83DE-F022391E9C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795D821-827A-4F47-BB0D-C36959B30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graphicEl>
                                              <a:dgm id="{4795D821-827A-4F47-BB0D-C36959B30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4795D821-827A-4F47-BB0D-C36959B30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4795D821-827A-4F47-BB0D-C36959B301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4795D821-827A-4F47-BB0D-C36959B30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4795D821-827A-4F47-BB0D-C36959B30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8BE8791-33E6-4356-9386-B55086B68F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38BE8791-33E6-4356-9386-B55086B68F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38BE8791-33E6-4356-9386-B55086B68F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38BE8791-33E6-4356-9386-B55086B68F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38BE8791-33E6-4356-9386-B55086B68F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38BE8791-33E6-4356-9386-B55086B68F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D81D53-38A3-484E-825F-C42464789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BCD81D53-38A3-484E-825F-C42464789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BCD81D53-38A3-484E-825F-C42464789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BCD81D53-38A3-484E-825F-C42464789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BCD81D53-38A3-484E-825F-C42464789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BCD81D53-38A3-484E-825F-C42464789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3455D95-46C5-44F7-91CB-111C70FB27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53455D95-46C5-44F7-91CB-111C70FB27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53455D95-46C5-44F7-91CB-111C70FB27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graphicEl>
                                              <a:dgm id="{53455D95-46C5-44F7-91CB-111C70FB27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53455D95-46C5-44F7-91CB-111C70FB27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53455D95-46C5-44F7-91CB-111C70FB27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736CFD4-F5B8-4B1C-9763-EB67894844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2736CFD4-F5B8-4B1C-9763-EB67894844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2736CFD4-F5B8-4B1C-9763-EB67894844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2736CFD4-F5B8-4B1C-9763-EB67894844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2736CFD4-F5B8-4B1C-9763-EB67894844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">
                                            <p:graphicEl>
                                              <a:dgm id="{2736CFD4-F5B8-4B1C-9763-EB67894844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1D4DD91-569B-4734-A00B-90DEB5E2B1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B1D4DD91-569B-4734-A00B-90DEB5E2B1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B1D4DD91-569B-4734-A00B-90DEB5E2B1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B1D4DD91-569B-4734-A00B-90DEB5E2B1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B1D4DD91-569B-4734-A00B-90DEB5E2B1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">
                                            <p:graphicEl>
                                              <a:dgm id="{B1D4DD91-569B-4734-A00B-90DEB5E2B1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Основные Правила работы консультанта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1173429"/>
              </p:ext>
            </p:extLst>
          </p:nvPr>
        </p:nvGraphicFramePr>
        <p:xfrm>
          <a:off x="304800" y="1196752"/>
          <a:ext cx="86868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596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Правила консультирования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8883515"/>
              </p:ext>
            </p:extLst>
          </p:nvPr>
        </p:nvGraphicFramePr>
        <p:xfrm>
          <a:off x="304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4485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99874559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723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Над материалом работали: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r"/>
            <a:endParaRPr lang="ru-RU" b="1" dirty="0" smtClean="0"/>
          </a:p>
          <a:p>
            <a:pPr algn="r"/>
            <a:endParaRPr lang="ru-RU" b="1" dirty="0"/>
          </a:p>
          <a:p>
            <a:pPr algn="r"/>
            <a:endParaRPr lang="ru-RU" b="1" dirty="0" smtClean="0"/>
          </a:p>
          <a:p>
            <a:pPr algn="r"/>
            <a:endParaRPr lang="ru-RU" b="1" dirty="0"/>
          </a:p>
          <a:p>
            <a:pPr marL="0" indent="0" algn="r">
              <a:buNone/>
            </a:pPr>
            <a:r>
              <a:rPr lang="ru-RU" b="1" dirty="0" err="1" smtClean="0"/>
              <a:t>Раханова</a:t>
            </a:r>
            <a:r>
              <a:rPr lang="ru-RU" b="1" dirty="0" smtClean="0"/>
              <a:t> Надежда Александровна</a:t>
            </a:r>
            <a:r>
              <a:rPr lang="ru-RU" dirty="0" smtClean="0"/>
              <a:t>, </a:t>
            </a:r>
            <a:br>
              <a:rPr lang="ru-RU" dirty="0" smtClean="0"/>
            </a:br>
            <a:r>
              <a:rPr lang="ru-RU" dirty="0" smtClean="0"/>
              <a:t>Администратор </a:t>
            </a:r>
            <a:br>
              <a:rPr lang="ru-RU" dirty="0" smtClean="0"/>
            </a:br>
            <a:r>
              <a:rPr lang="ru-RU" dirty="0" smtClean="0"/>
              <a:t>Студенческой службы правовой помощи</a:t>
            </a:r>
          </a:p>
          <a:p>
            <a:pPr marL="0" indent="0" algn="r">
              <a:buNone/>
            </a:pPr>
            <a:endParaRPr lang="ru-RU" b="1" dirty="0" smtClean="0"/>
          </a:p>
          <a:p>
            <a:pPr marL="0" indent="0" algn="r">
              <a:buNone/>
            </a:pPr>
            <a:r>
              <a:rPr lang="ru-RU" b="1" dirty="0" smtClean="0"/>
              <a:t>Костенко Варвара</a:t>
            </a:r>
            <a:r>
              <a:rPr lang="ru-RU" dirty="0" smtClean="0"/>
              <a:t>, </a:t>
            </a:r>
            <a:br>
              <a:rPr lang="ru-RU" dirty="0" smtClean="0"/>
            </a:br>
            <a:r>
              <a:rPr lang="ru-RU" dirty="0" smtClean="0"/>
              <a:t>Председатель Консультативного совета </a:t>
            </a:r>
            <a:br>
              <a:rPr lang="ru-RU" dirty="0" smtClean="0"/>
            </a:br>
            <a:r>
              <a:rPr lang="ru-RU" dirty="0" smtClean="0"/>
              <a:t>Студенческой службы правовой помощи</a:t>
            </a:r>
          </a:p>
          <a:p>
            <a:pPr marL="0" indent="0" algn="r">
              <a:buNone/>
            </a:pPr>
            <a:endParaRPr lang="ru-RU" b="1" dirty="0" smtClean="0"/>
          </a:p>
          <a:p>
            <a:pPr marL="0" indent="0" algn="r">
              <a:buNone/>
            </a:pPr>
            <a:r>
              <a:rPr lang="ru-RU" b="1" dirty="0" err="1" smtClean="0"/>
              <a:t>Сенчило</a:t>
            </a:r>
            <a:r>
              <a:rPr lang="ru-RU" b="1" dirty="0" smtClean="0"/>
              <a:t> Валерия</a:t>
            </a:r>
            <a:r>
              <a:rPr lang="ru-RU" dirty="0" smtClean="0"/>
              <a:t>,</a:t>
            </a:r>
          </a:p>
          <a:p>
            <a:pPr marL="0" indent="0" algn="r">
              <a:buNone/>
            </a:pPr>
            <a:r>
              <a:rPr lang="ru-RU" dirty="0"/>
              <a:t>с</a:t>
            </a:r>
            <a:r>
              <a:rPr lang="ru-RU" dirty="0" smtClean="0"/>
              <a:t>тудентка группы 10ПР-3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430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756601"/>
            <a:ext cx="2921817" cy="3893036"/>
          </a:xfrm>
          <a:prstGeom prst="rect">
            <a:avLst/>
          </a:prstGeom>
          <a:effectLst>
            <a:glow rad="101600">
              <a:schemeClr val="accent1">
                <a:lumMod val="50000"/>
                <a:alpha val="40000"/>
              </a:schemeClr>
            </a:glow>
            <a:outerShdw dist="38100" algn="l" rotWithShape="0">
              <a:prstClr val="black">
                <a:alpha val="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Клиническое юридическое образование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образовательная программа профессиональной подготовки социально-ориентированных юристов</a:t>
            </a:r>
            <a:br>
              <a:rPr lang="ru-RU" b="1" dirty="0" smtClean="0"/>
            </a:br>
            <a:endParaRPr lang="ru-RU" b="1" dirty="0" smtClean="0"/>
          </a:p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реализуется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 </a:t>
            </a:r>
            <a:r>
              <a:rPr lang="ru-RU" dirty="0"/>
              <a:t>базе </a:t>
            </a:r>
            <a:r>
              <a:rPr lang="ru-RU" b="1" dirty="0"/>
              <a:t>юридических клиник</a:t>
            </a:r>
            <a:r>
              <a:rPr lang="ru-RU" dirty="0"/>
              <a:t>, созданных при вузах, или некоммерческих (общественных) организациях,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где </a:t>
            </a:r>
            <a:r>
              <a:rPr lang="ru-RU" dirty="0"/>
              <a:t>студенты-юристы под наблюдением и руководством преподавателей-кураторов безвозмездно оказывают правовую помощь </a:t>
            </a:r>
            <a:r>
              <a:rPr lang="ru-RU" dirty="0" smtClean="0"/>
              <a:t>лицам, не имеющим возможности обратиться к иным видам юридической помощи (как правило, категориям социально незащищенных граждан) и </a:t>
            </a:r>
            <a:r>
              <a:rPr lang="ru-RU" dirty="0"/>
              <a:t>осуществляют правовую защиту общественных интересов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1673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Цели юридической клиники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6241733"/>
              </p:ext>
            </p:extLst>
          </p:nvPr>
        </p:nvGraphicFramePr>
        <p:xfrm>
          <a:off x="304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6197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Модели </a:t>
            </a:r>
            <a:br>
              <a:rPr lang="ru-RU" dirty="0" smtClean="0"/>
            </a:br>
            <a:r>
              <a:rPr lang="ru-RU" dirty="0" smtClean="0"/>
              <a:t>клинического юридического образования</a:t>
            </a:r>
            <a:endParaRPr lang="ru-RU" dirty="0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2354216"/>
              </p:ext>
            </p:extLst>
          </p:nvPr>
        </p:nvGraphicFramePr>
        <p:xfrm>
          <a:off x="323528" y="1844824"/>
          <a:ext cx="8686800" cy="5013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1488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C3B65C7-F564-4902-9A2C-77943C37C3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>
                                            <p:graphicEl>
                                              <a:dgm id="{EC3B65C7-F564-4902-9A2C-77943C37C3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graphicEl>
                                              <a:dgm id="{EC3B65C7-F564-4902-9A2C-77943C37C3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graphicEl>
                                              <a:dgm id="{EC3B65C7-F564-4902-9A2C-77943C37C3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>
                                            <p:graphicEl>
                                              <a:dgm id="{EC3B65C7-F564-4902-9A2C-77943C37C3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EB530C8-92EB-4E39-9ABB-D177ADC930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graphicEl>
                                              <a:dgm id="{2EB530C8-92EB-4E39-9ABB-D177ADC930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graphicEl>
                                              <a:dgm id="{2EB530C8-92EB-4E39-9ABB-D177ADC930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>
                                            <p:graphicEl>
                                              <a:dgm id="{2EB530C8-92EB-4E39-9ABB-D177ADC930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>
                                            <p:graphicEl>
                                              <a:dgm id="{2EB530C8-92EB-4E39-9ABB-D177ADC930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A21092-47A6-41F3-A089-E714324FF9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graphicEl>
                                              <a:dgm id="{19A21092-47A6-41F3-A089-E714324FF9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>
                                            <p:graphicEl>
                                              <a:dgm id="{19A21092-47A6-41F3-A089-E714324FF9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>
                                            <p:graphicEl>
                                              <a:dgm id="{19A21092-47A6-41F3-A089-E714324FF9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graphicEl>
                                              <a:dgm id="{19A21092-47A6-41F3-A089-E714324FF9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6EDEFE4-1CDB-4971-8E3B-1398FF489F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>
                                            <p:graphicEl>
                                              <a:dgm id="{F6EDEFE4-1CDB-4971-8E3B-1398FF489F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>
                                            <p:graphicEl>
                                              <a:dgm id="{F6EDEFE4-1CDB-4971-8E3B-1398FF489F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graphicEl>
                                              <a:dgm id="{F6EDEFE4-1CDB-4971-8E3B-1398FF489F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>
                                            <p:graphicEl>
                                              <a:dgm id="{F6EDEFE4-1CDB-4971-8E3B-1398FF489F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1AF97D2-6968-45E9-96B9-3180FB1017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graphicEl>
                                              <a:dgm id="{81AF97D2-6968-45E9-96B9-3180FB1017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graphicEl>
                                              <a:dgm id="{81AF97D2-6968-45E9-96B9-3180FB1017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graphicEl>
                                              <a:dgm id="{81AF97D2-6968-45E9-96B9-3180FB1017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graphicEl>
                                              <a:dgm id="{81AF97D2-6968-45E9-96B9-3180FB1017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195396C-E8B6-4CA4-B1CF-B1D151FAC1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>
                                            <p:graphicEl>
                                              <a:dgm id="{4195396C-E8B6-4CA4-B1CF-B1D151FAC1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>
                                            <p:graphicEl>
                                              <a:dgm id="{4195396C-E8B6-4CA4-B1CF-B1D151FAC1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>
                                            <p:graphicEl>
                                              <a:dgm id="{4195396C-E8B6-4CA4-B1CF-B1D151FAC1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>
                                            <p:graphicEl>
                                              <a:dgm id="{4195396C-E8B6-4CA4-B1CF-B1D151FAC1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lvl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Виды юридических клиник</a:t>
            </a:r>
            <a:br>
              <a:rPr lang="ru-RU" dirty="0" smtClean="0"/>
            </a:br>
            <a:r>
              <a:rPr lang="ru-RU" sz="2200" dirty="0" smtClean="0"/>
              <a:t>(в зависимости от круга рассматриваемых вопросов)</a:t>
            </a:r>
            <a:endParaRPr lang="ru-RU" sz="22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7853007"/>
              </p:ext>
            </p:extLst>
          </p:nvPr>
        </p:nvGraphicFramePr>
        <p:xfrm>
          <a:off x="304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54409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57CB1DA-0F31-493A-A985-29C418B3D5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graphicEl>
                                              <a:dgm id="{957CB1DA-0F31-493A-A985-29C418B3D5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graphicEl>
                                              <a:dgm id="{957CB1DA-0F31-493A-A985-29C418B3D5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A6F0CF8-A33A-4248-8C76-F004559E1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graphicEl>
                                              <a:dgm id="{5A6F0CF8-A33A-4248-8C76-F004559E1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graphicEl>
                                              <a:dgm id="{5A6F0CF8-A33A-4248-8C76-F004559E1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7E4ED5-6504-4BF2-8368-6D3C66347F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graphicEl>
                                              <a:dgm id="{787E4ED5-6504-4BF2-8368-6D3C66347F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graphicEl>
                                              <a:dgm id="{787E4ED5-6504-4BF2-8368-6D3C66347F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7A20621-D09C-46E9-8E3C-C6989C9034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graphicEl>
                                              <a:dgm id="{97A20621-D09C-46E9-8E3C-C6989C9034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graphicEl>
                                              <a:dgm id="{97A20621-D09C-46E9-8E3C-C6989C9034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95557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Виды юридических клиник</a:t>
            </a:r>
            <a:br>
              <a:rPr lang="ru-RU" dirty="0" smtClean="0"/>
            </a:br>
            <a:r>
              <a:rPr lang="ru-RU" sz="2200" dirty="0" smtClean="0"/>
              <a:t>(в зависимости от способа защиты интересов клиента)</a:t>
            </a:r>
            <a:endParaRPr lang="ru-RU" sz="22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6298548"/>
              </p:ext>
            </p:extLst>
          </p:nvPr>
        </p:nvGraphicFramePr>
        <p:xfrm>
          <a:off x="304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4917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86800" cy="838200"/>
          </a:xfrm>
        </p:spPr>
        <p:txBody>
          <a:bodyPr>
            <a:noAutofit/>
          </a:bodyPr>
          <a:lstStyle/>
          <a:p>
            <a:pPr algn="ctr"/>
            <a:endParaRPr lang="ru-RU" sz="4000" dirty="0"/>
          </a:p>
        </p:txBody>
      </p:sp>
      <p:graphicFrame>
        <p:nvGraphicFramePr>
          <p:cNvPr id="14" name="Объект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061772"/>
              </p:ext>
            </p:extLst>
          </p:nvPr>
        </p:nvGraphicFramePr>
        <p:xfrm>
          <a:off x="107504" y="0"/>
          <a:ext cx="8928992" cy="6885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37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2E07ECD-0EC3-4563-A0D3-31850E4723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>
                                            <p:graphicEl>
                                              <a:dgm id="{22E07ECD-0EC3-4563-A0D3-31850E4723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>
                                            <p:graphicEl>
                                              <a:dgm id="{22E07ECD-0EC3-4563-A0D3-31850E4723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>
                                            <p:graphicEl>
                                              <a:dgm id="{22E07ECD-0EC3-4563-A0D3-31850E4723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123A6AA-8DD8-4A5E-A388-C48D9DBF32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>
                                            <p:graphicEl>
                                              <a:dgm id="{8123A6AA-8DD8-4A5E-A388-C48D9DBF32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>
                                            <p:graphicEl>
                                              <a:dgm id="{8123A6AA-8DD8-4A5E-A388-C48D9DBF32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>
                                            <p:graphicEl>
                                              <a:dgm id="{8123A6AA-8DD8-4A5E-A388-C48D9DBF32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B6C5DE28-70E1-4D93-8842-45A0C8C316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>
                                            <p:graphicEl>
                                              <a:dgm id="{B6C5DE28-70E1-4D93-8842-45A0C8C316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>
                                            <p:graphicEl>
                                              <a:dgm id="{B6C5DE28-70E1-4D93-8842-45A0C8C316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>
                                            <p:graphicEl>
                                              <a:dgm id="{B6C5DE28-70E1-4D93-8842-45A0C8C316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A32916C-1CA3-4429-B56F-AAEA51BDCE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>
                                            <p:graphicEl>
                                              <a:dgm id="{1A32916C-1CA3-4429-B56F-AAEA51BDCE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>
                                            <p:graphicEl>
                                              <a:dgm id="{1A32916C-1CA3-4429-B56F-AAEA51BDCE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graphicEl>
                                              <a:dgm id="{1A32916C-1CA3-4429-B56F-AAEA51BDCE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9B8FFBD-489B-46A2-A609-3BDD06780E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>
                                            <p:graphicEl>
                                              <a:dgm id="{19B8FFBD-489B-46A2-A609-3BDD06780E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>
                                            <p:graphicEl>
                                              <a:dgm id="{19B8FFBD-489B-46A2-A609-3BDD06780E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>
                                            <p:graphicEl>
                                              <a:dgm id="{19B8FFBD-489B-46A2-A609-3BDD06780E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8A98AC6-EE71-4F7D-A792-9295579A6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>
                                            <p:graphicEl>
                                              <a:dgm id="{08A98AC6-EE71-4F7D-A792-9295579A6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>
                                            <p:graphicEl>
                                              <a:dgm id="{08A98AC6-EE71-4F7D-A792-9295579A6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>
                                            <p:graphicEl>
                                              <a:dgm id="{08A98AC6-EE71-4F7D-A792-9295579A6A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ED2147D-09A6-46F3-9DF3-36F522DA03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>
                                            <p:graphicEl>
                                              <a:dgm id="{AED2147D-09A6-46F3-9DF3-36F522DA03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>
                                            <p:graphicEl>
                                              <a:dgm id="{AED2147D-09A6-46F3-9DF3-36F522DA03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>
                                            <p:graphicEl>
                                              <a:dgm id="{AED2147D-09A6-46F3-9DF3-36F522DA03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117160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Преимущества клинического юридического образования в сравнении с традиционным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69275"/>
              </p:ext>
            </p:extLst>
          </p:nvPr>
        </p:nvGraphicFramePr>
        <p:xfrm>
          <a:off x="304800" y="1412776"/>
          <a:ext cx="8686800" cy="4667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87917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1A730D9-3CD1-48A9-B760-82821C2ECB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graphicEl>
                                              <a:dgm id="{A1A730D9-3CD1-48A9-B760-82821C2ECB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A1A730D9-3CD1-48A9-B760-82821C2ECB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A1A730D9-3CD1-48A9-B760-82821C2ECB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graphicEl>
                                              <a:dgm id="{A1A730D9-3CD1-48A9-B760-82821C2ECB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B77A9E2-822A-4926-808A-63B0A7F362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4B77A9E2-822A-4926-808A-63B0A7F362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graphicEl>
                                              <a:dgm id="{4B77A9E2-822A-4926-808A-63B0A7F362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graphicEl>
                                              <a:dgm id="{4B77A9E2-822A-4926-808A-63B0A7F362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graphicEl>
                                              <a:dgm id="{4B77A9E2-822A-4926-808A-63B0A7F362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87696B7-D3D0-43A9-9264-ADE31F53A5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graphicEl>
                                              <a:dgm id="{687696B7-D3D0-43A9-9264-ADE31F53A5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graphicEl>
                                              <a:dgm id="{687696B7-D3D0-43A9-9264-ADE31F53A5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graphicEl>
                                              <a:dgm id="{687696B7-D3D0-43A9-9264-ADE31F53A5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graphicEl>
                                              <a:dgm id="{687696B7-D3D0-43A9-9264-ADE31F53A5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1792</TotalTime>
  <Words>1194</Words>
  <Application>Microsoft Office PowerPoint</Application>
  <PresentationFormat>Экран (4:3)</PresentationFormat>
  <Paragraphs>218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Трек</vt:lpstr>
      <vt:lpstr>Юридическая клиника  (студенческая служба правовой помощи ПГУ)</vt:lpstr>
      <vt:lpstr>Что такое «Юридическая клиника»? обзор общественного мнения</vt:lpstr>
      <vt:lpstr>Клиническое юридическое образование</vt:lpstr>
      <vt:lpstr>Цели юридической клиники</vt:lpstr>
      <vt:lpstr>Модели  клинического юридического образования</vt:lpstr>
      <vt:lpstr>Виды юридических клиник (в зависимости от круга рассматриваемых вопросов)</vt:lpstr>
      <vt:lpstr>Виды юридических клиник (в зависимости от способа защиты интересов клиента)</vt:lpstr>
      <vt:lpstr>Презентация PowerPoint</vt:lpstr>
      <vt:lpstr>Преимущества клинического юридического образования в сравнении с традиционным</vt:lpstr>
      <vt:lpstr>Схема работы юридической клиники</vt:lpstr>
      <vt:lpstr>Учебная программа юридической клиники</vt:lpstr>
      <vt:lpstr>Чем полезна юридическая клиника студенту?</vt:lpstr>
      <vt:lpstr>Чем полезна юридическая клиника преподавателю?</vt:lpstr>
      <vt:lpstr>Чем полезна юридическая клиника для университета?</vt:lpstr>
      <vt:lpstr>Чем полезна юридическая клиника для общества?</vt:lpstr>
      <vt:lpstr>Юридические клиники беларуси</vt:lpstr>
      <vt:lpstr>Презентация PowerPoint</vt:lpstr>
      <vt:lpstr>Основные направления деятельности юридических клиник беларуси</vt:lpstr>
      <vt:lpstr>Студенческая служба правовой помощи Полоцкого Государственного Университета</vt:lpstr>
      <vt:lpstr>Организационная Структура  студенческой службы правовой помощи </vt:lpstr>
      <vt:lpstr>Структура деятельности  студенческой службы правовой помощи </vt:lpstr>
      <vt:lpstr>Общественная приемная по оказанию информационно-правовой помощи населению</vt:lpstr>
      <vt:lpstr>Формирование штата сотрудников студенческой службы правовой помощи</vt:lpstr>
      <vt:lpstr>Квалификационный экзамен</vt:lpstr>
      <vt:lpstr>Основные Правила работы консультанта</vt:lpstr>
      <vt:lpstr>Правила консультирования</vt:lpstr>
      <vt:lpstr>Презентация PowerPoint</vt:lpstr>
      <vt:lpstr>Над материалом работали: </vt:lpstr>
    </vt:vector>
  </TitlesOfParts>
  <Company>Hostel4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юридическая клиника</dc:title>
  <dc:creator>Esperance</dc:creator>
  <cp:lastModifiedBy>Esperance</cp:lastModifiedBy>
  <cp:revision>48</cp:revision>
  <dcterms:created xsi:type="dcterms:W3CDTF">2012-11-15T16:58:28Z</dcterms:created>
  <dcterms:modified xsi:type="dcterms:W3CDTF">2012-11-19T18:32:30Z</dcterms:modified>
</cp:coreProperties>
</file>